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8"/>
  </p:notesMasterIdLst>
  <p:handoutMasterIdLst>
    <p:handoutMasterId r:id="rId39"/>
  </p:handoutMasterIdLst>
  <p:sldIdLst>
    <p:sldId id="293" r:id="rId5"/>
    <p:sldId id="310" r:id="rId6"/>
    <p:sldId id="313" r:id="rId7"/>
    <p:sldId id="341" r:id="rId8"/>
    <p:sldId id="348" r:id="rId9"/>
    <p:sldId id="325" r:id="rId10"/>
    <p:sldId id="335" r:id="rId11"/>
    <p:sldId id="343" r:id="rId12"/>
    <p:sldId id="344" r:id="rId13"/>
    <p:sldId id="345" r:id="rId14"/>
    <p:sldId id="346" r:id="rId15"/>
    <p:sldId id="347" r:id="rId16"/>
    <p:sldId id="349" r:id="rId17"/>
    <p:sldId id="336" r:id="rId18"/>
    <p:sldId id="337" r:id="rId19"/>
    <p:sldId id="328" r:id="rId20"/>
    <p:sldId id="350" r:id="rId21"/>
    <p:sldId id="339" r:id="rId22"/>
    <p:sldId id="332" r:id="rId23"/>
    <p:sldId id="340" r:id="rId24"/>
    <p:sldId id="333" r:id="rId25"/>
    <p:sldId id="351" r:id="rId26"/>
    <p:sldId id="314" r:id="rId27"/>
    <p:sldId id="301" r:id="rId28"/>
    <p:sldId id="303" r:id="rId29"/>
    <p:sldId id="305" r:id="rId30"/>
    <p:sldId id="306" r:id="rId31"/>
    <p:sldId id="307" r:id="rId32"/>
    <p:sldId id="315" r:id="rId33"/>
    <p:sldId id="316" r:id="rId34"/>
    <p:sldId id="317" r:id="rId35"/>
    <p:sldId id="318" r:id="rId36"/>
    <p:sldId id="32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03E59-6E06-4A13-ABAC-61F2B2DF4CC1}" v="306" dt="2023-03-03T20:30:00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1" d="100"/>
          <a:sy n="61" d="100"/>
        </p:scale>
        <p:origin x="5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494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Junkes" userId="63733f159098a471" providerId="LiveId" clId="{E1003E59-6E06-4A13-ABAC-61F2B2DF4CC1}"/>
    <pc:docChg chg="undo redo custSel addSld delSld modSld">
      <pc:chgData name="Diana Junkes" userId="63733f159098a471" providerId="LiveId" clId="{E1003E59-6E06-4A13-ABAC-61F2B2DF4CC1}" dt="2023-03-03T20:30:00.967" v="3403"/>
      <pc:docMkLst>
        <pc:docMk/>
      </pc:docMkLst>
      <pc:sldChg chg="addSp delSp modSp add del mod">
        <pc:chgData name="Diana Junkes" userId="63733f159098a471" providerId="LiveId" clId="{E1003E59-6E06-4A13-ABAC-61F2B2DF4CC1}" dt="2023-03-03T19:06:32.638" v="1879" actId="20577"/>
        <pc:sldMkLst>
          <pc:docMk/>
          <pc:sldMk cId="4269681522" sldId="293"/>
        </pc:sldMkLst>
        <pc:spChg chg="add del mod">
          <ac:chgData name="Diana Junkes" userId="63733f159098a471" providerId="LiveId" clId="{E1003E59-6E06-4A13-ABAC-61F2B2DF4CC1}" dt="2023-03-03T18:04:32.886" v="151" actId="22"/>
          <ac:spMkLst>
            <pc:docMk/>
            <pc:sldMk cId="4269681522" sldId="293"/>
            <ac:spMk id="3" creationId="{B78BDDC8-5BE7-329B-D355-63DB5E727680}"/>
          </ac:spMkLst>
        </pc:spChg>
        <pc:spChg chg="add mod">
          <ac:chgData name="Diana Junkes" userId="63733f159098a471" providerId="LiveId" clId="{E1003E59-6E06-4A13-ABAC-61F2B2DF4CC1}" dt="2023-03-03T19:06:32.638" v="1879" actId="20577"/>
          <ac:spMkLst>
            <pc:docMk/>
            <pc:sldMk cId="4269681522" sldId="293"/>
            <ac:spMk id="4" creationId="{2354BBC9-6436-7AEE-A59D-A3551BC8C15D}"/>
          </ac:spMkLst>
        </pc:spChg>
        <pc:spChg chg="del mod">
          <ac:chgData name="Diana Junkes" userId="63733f159098a471" providerId="LiveId" clId="{E1003E59-6E06-4A13-ABAC-61F2B2DF4CC1}" dt="2023-03-03T18:05:29.578" v="167" actId="478"/>
          <ac:spMkLst>
            <pc:docMk/>
            <pc:sldMk cId="4269681522" sldId="293"/>
            <ac:spMk id="10" creationId="{10A6FB53-262F-2005-AA15-300D4B48FB54}"/>
          </ac:spMkLst>
        </pc:spChg>
        <pc:picChg chg="mod">
          <ac:chgData name="Diana Junkes" userId="63733f159098a471" providerId="LiveId" clId="{E1003E59-6E06-4A13-ABAC-61F2B2DF4CC1}" dt="2023-03-03T18:06:43.745" v="186" actId="1076"/>
          <ac:picMkLst>
            <pc:docMk/>
            <pc:sldMk cId="4269681522" sldId="293"/>
            <ac:picMk id="6" creationId="{D9F73848-91FE-4D29-B0DC-BFC408416682}"/>
          </ac:picMkLst>
        </pc:picChg>
        <pc:picChg chg="add del mod">
          <ac:chgData name="Diana Junkes" userId="63733f159098a471" providerId="LiveId" clId="{E1003E59-6E06-4A13-ABAC-61F2B2DF4CC1}" dt="2023-03-03T18:58:18.527" v="1068" actId="14100"/>
          <ac:picMkLst>
            <pc:docMk/>
            <pc:sldMk cId="4269681522" sldId="293"/>
            <ac:picMk id="8" creationId="{A32B06AA-8584-C82F-CBAA-A038E93049C9}"/>
          </ac:picMkLst>
        </pc:picChg>
        <pc:picChg chg="add del mod">
          <ac:chgData name="Diana Junkes" userId="63733f159098a471" providerId="LiveId" clId="{E1003E59-6E06-4A13-ABAC-61F2B2DF4CC1}" dt="2023-03-03T18:06:18.926" v="173"/>
          <ac:picMkLst>
            <pc:docMk/>
            <pc:sldMk cId="4269681522" sldId="293"/>
            <ac:picMk id="1026" creationId="{BC3A4451-3A14-1AAF-9F85-B37648411066}"/>
          </ac:picMkLst>
        </pc:picChg>
        <pc:picChg chg="add del mod">
          <ac:chgData name="Diana Junkes" userId="63733f159098a471" providerId="LiveId" clId="{E1003E59-6E06-4A13-ABAC-61F2B2DF4CC1}" dt="2023-03-03T18:06:44.935" v="187"/>
          <ac:picMkLst>
            <pc:docMk/>
            <pc:sldMk cId="4269681522" sldId="293"/>
            <ac:picMk id="1028" creationId="{EF9C027C-AE7D-3661-E60E-45C73A0104E5}"/>
          </ac:picMkLst>
        </pc:picChg>
        <pc:picChg chg="add mod">
          <ac:chgData name="Diana Junkes" userId="63733f159098a471" providerId="LiveId" clId="{E1003E59-6E06-4A13-ABAC-61F2B2DF4CC1}" dt="2023-03-03T18:58:25.759" v="1069" actId="1076"/>
          <ac:picMkLst>
            <pc:docMk/>
            <pc:sldMk cId="4269681522" sldId="293"/>
            <ac:picMk id="1030" creationId="{48AD7BA2-CAD2-9FB1-2DB7-1CC3E2ACC53A}"/>
          </ac:picMkLst>
        </pc:picChg>
      </pc:sldChg>
      <pc:sldChg chg="add del">
        <pc:chgData name="Diana Junkes" userId="63733f159098a471" providerId="LiveId" clId="{E1003E59-6E06-4A13-ABAC-61F2B2DF4CC1}" dt="2023-03-03T18:20:47.724" v="503" actId="47"/>
        <pc:sldMkLst>
          <pc:docMk/>
          <pc:sldMk cId="4022275396" sldId="296"/>
        </pc:sldMkLst>
      </pc:sldChg>
      <pc:sldChg chg="add del">
        <pc:chgData name="Diana Junkes" userId="63733f159098a471" providerId="LiveId" clId="{E1003E59-6E06-4A13-ABAC-61F2B2DF4CC1}" dt="2023-03-03T18:20:53.874" v="505" actId="47"/>
        <pc:sldMkLst>
          <pc:docMk/>
          <pc:sldMk cId="765783486" sldId="298"/>
        </pc:sldMkLst>
      </pc:sldChg>
      <pc:sldChg chg="add del">
        <pc:chgData name="Diana Junkes" userId="63733f159098a471" providerId="LiveId" clId="{E1003E59-6E06-4A13-ABAC-61F2B2DF4CC1}" dt="2023-03-03T18:20:55.835" v="506" actId="47"/>
        <pc:sldMkLst>
          <pc:docMk/>
          <pc:sldMk cId="2593000645" sldId="299"/>
        </pc:sldMkLst>
      </pc:sldChg>
      <pc:sldChg chg="add del">
        <pc:chgData name="Diana Junkes" userId="63733f159098a471" providerId="LiveId" clId="{E1003E59-6E06-4A13-ABAC-61F2B2DF4CC1}" dt="2023-03-03T18:30:33.903" v="507" actId="47"/>
        <pc:sldMkLst>
          <pc:docMk/>
          <pc:sldMk cId="3150502011" sldId="300"/>
        </pc:sldMkLst>
      </pc:sldChg>
      <pc:sldChg chg="modSp mod">
        <pc:chgData name="Diana Junkes" userId="63733f159098a471" providerId="LiveId" clId="{E1003E59-6E06-4A13-ABAC-61F2B2DF4CC1}" dt="2023-03-03T19:52:08.534" v="2851" actId="14100"/>
        <pc:sldMkLst>
          <pc:docMk/>
          <pc:sldMk cId="2678631186" sldId="301"/>
        </pc:sldMkLst>
        <pc:spChg chg="mod">
          <ac:chgData name="Diana Junkes" userId="63733f159098a471" providerId="LiveId" clId="{E1003E59-6E06-4A13-ABAC-61F2B2DF4CC1}" dt="2023-03-03T19:52:08.534" v="2851" actId="14100"/>
          <ac:spMkLst>
            <pc:docMk/>
            <pc:sldMk cId="2678631186" sldId="301"/>
            <ac:spMk id="2" creationId="{B6D15C89-B7FB-8830-B1EA-2B8AE7824582}"/>
          </ac:spMkLst>
        </pc:spChg>
      </pc:sldChg>
      <pc:sldChg chg="add del">
        <pc:chgData name="Diana Junkes" userId="63733f159098a471" providerId="LiveId" clId="{E1003E59-6E06-4A13-ABAC-61F2B2DF4CC1}" dt="2023-03-03T18:19:08.833" v="377" actId="47"/>
        <pc:sldMkLst>
          <pc:docMk/>
          <pc:sldMk cId="287731812" sldId="308"/>
        </pc:sldMkLst>
      </pc:sldChg>
      <pc:sldChg chg="modSp add del mod">
        <pc:chgData name="Diana Junkes" userId="63733f159098a471" providerId="LiveId" clId="{E1003E59-6E06-4A13-ABAC-61F2B2DF4CC1}" dt="2023-03-03T18:59:38.162" v="1129" actId="255"/>
        <pc:sldMkLst>
          <pc:docMk/>
          <pc:sldMk cId="1203258115" sldId="310"/>
        </pc:sldMkLst>
        <pc:spChg chg="mod">
          <ac:chgData name="Diana Junkes" userId="63733f159098a471" providerId="LiveId" clId="{E1003E59-6E06-4A13-ABAC-61F2B2DF4CC1}" dt="2023-03-03T18:59:38.162" v="1129" actId="255"/>
          <ac:spMkLst>
            <pc:docMk/>
            <pc:sldMk cId="1203258115" sldId="310"/>
            <ac:spMk id="2" creationId="{3E49EDB1-79E9-4DAC-A122-8EE1AE02B9B0}"/>
          </ac:spMkLst>
        </pc:spChg>
      </pc:sldChg>
      <pc:sldChg chg="add del">
        <pc:chgData name="Diana Junkes" userId="63733f159098a471" providerId="LiveId" clId="{E1003E59-6E06-4A13-ABAC-61F2B2DF4CC1}" dt="2023-03-03T18:20:41.288" v="502" actId="47"/>
        <pc:sldMkLst>
          <pc:docMk/>
          <pc:sldMk cId="573534459" sldId="311"/>
        </pc:sldMkLst>
      </pc:sldChg>
      <pc:sldChg chg="addSp delSp modSp mod">
        <pc:chgData name="Diana Junkes" userId="63733f159098a471" providerId="LiveId" clId="{E1003E59-6E06-4A13-ABAC-61F2B2DF4CC1}" dt="2023-03-03T19:05:53.474" v="1878" actId="255"/>
        <pc:sldMkLst>
          <pc:docMk/>
          <pc:sldMk cId="271088437" sldId="313"/>
        </pc:sldMkLst>
        <pc:spChg chg="mod ord">
          <ac:chgData name="Diana Junkes" userId="63733f159098a471" providerId="LiveId" clId="{E1003E59-6E06-4A13-ABAC-61F2B2DF4CC1}" dt="2023-03-03T19:05:35.786" v="1875" actId="27636"/>
          <ac:spMkLst>
            <pc:docMk/>
            <pc:sldMk cId="271088437" sldId="313"/>
            <ac:spMk id="3" creationId="{6033ED18-69E3-0560-0F41-A8DFF876052E}"/>
          </ac:spMkLst>
        </pc:spChg>
        <pc:spChg chg="add mod">
          <ac:chgData name="Diana Junkes" userId="63733f159098a471" providerId="LiveId" clId="{E1003E59-6E06-4A13-ABAC-61F2B2DF4CC1}" dt="2023-03-03T19:05:53.474" v="1878" actId="255"/>
          <ac:spMkLst>
            <pc:docMk/>
            <pc:sldMk cId="271088437" sldId="313"/>
            <ac:spMk id="4" creationId="{A5D8898B-9AE6-16BC-6EA0-EC7BFD57A8DB}"/>
          </ac:spMkLst>
        </pc:spChg>
        <pc:spChg chg="add del">
          <ac:chgData name="Diana Junkes" userId="63733f159098a471" providerId="LiveId" clId="{E1003E59-6E06-4A13-ABAC-61F2B2DF4CC1}" dt="2023-03-03T18:32:25.153" v="537" actId="26606"/>
          <ac:spMkLst>
            <pc:docMk/>
            <pc:sldMk cId="271088437" sldId="313"/>
            <ac:spMk id="8" creationId="{19FE08D8-CEA0-461E-870A-02CD15D9B9D2}"/>
          </ac:spMkLst>
        </pc:spChg>
        <pc:spChg chg="add del">
          <ac:chgData name="Diana Junkes" userId="63733f159098a471" providerId="LiveId" clId="{E1003E59-6E06-4A13-ABAC-61F2B2DF4CC1}" dt="2023-03-03T18:32:25.153" v="537" actId="26606"/>
          <ac:spMkLst>
            <pc:docMk/>
            <pc:sldMk cId="271088437" sldId="313"/>
            <ac:spMk id="10" creationId="{2B982904-A46E-41DF-BA98-61E2300C7DCB}"/>
          </ac:spMkLst>
        </pc:spChg>
        <pc:spChg chg="add del">
          <ac:chgData name="Diana Junkes" userId="63733f159098a471" providerId="LiveId" clId="{E1003E59-6E06-4A13-ABAC-61F2B2DF4CC1}" dt="2023-03-03T18:32:25.153" v="537" actId="26606"/>
          <ac:spMkLst>
            <pc:docMk/>
            <pc:sldMk cId="271088437" sldId="313"/>
            <ac:spMk id="12" creationId="{27018161-547E-48F7-A0D9-272C9EA5B379}"/>
          </ac:spMkLst>
        </pc:spChg>
        <pc:spChg chg="add del">
          <ac:chgData name="Diana Junkes" userId="63733f159098a471" providerId="LiveId" clId="{E1003E59-6E06-4A13-ABAC-61F2B2DF4CC1}" dt="2023-03-03T18:31:46.348" v="531" actId="26606"/>
          <ac:spMkLst>
            <pc:docMk/>
            <pc:sldMk cId="271088437" sldId="313"/>
            <ac:spMk id="1037" creationId="{A9A118BC-BA81-4C93-ACF2-98CA894FA7FC}"/>
          </ac:spMkLst>
        </pc:spChg>
        <pc:spChg chg="add del">
          <ac:chgData name="Diana Junkes" userId="63733f159098a471" providerId="LiveId" clId="{E1003E59-6E06-4A13-ABAC-61F2B2DF4CC1}" dt="2023-03-03T18:31:46.348" v="531" actId="26606"/>
          <ac:spMkLst>
            <pc:docMk/>
            <pc:sldMk cId="271088437" sldId="313"/>
            <ac:spMk id="1039" creationId="{637E1130-C53E-4FDB-8D84-88631038940C}"/>
          </ac:spMkLst>
        </pc:spChg>
        <pc:spChg chg="add del">
          <ac:chgData name="Diana Junkes" userId="63733f159098a471" providerId="LiveId" clId="{E1003E59-6E06-4A13-ABAC-61F2B2DF4CC1}" dt="2023-03-03T18:31:46.348" v="531" actId="26606"/>
          <ac:spMkLst>
            <pc:docMk/>
            <pc:sldMk cId="271088437" sldId="313"/>
            <ac:spMk id="1041" creationId="{B6FD7DC0-5FF7-4A80-9AC3-9AA8CD00180E}"/>
          </ac:spMkLst>
        </pc:spChg>
        <pc:spChg chg="add del">
          <ac:chgData name="Diana Junkes" userId="63733f159098a471" providerId="LiveId" clId="{E1003E59-6E06-4A13-ABAC-61F2B2DF4CC1}" dt="2023-03-03T18:32:09.374" v="533" actId="26606"/>
          <ac:spMkLst>
            <pc:docMk/>
            <pc:sldMk cId="271088437" sldId="313"/>
            <ac:spMk id="1045" creationId="{04C56FBC-E865-4046-B28B-0CC2BE4DB0AE}"/>
          </ac:spMkLst>
        </pc:spChg>
        <pc:spChg chg="add del">
          <ac:chgData name="Diana Junkes" userId="63733f159098a471" providerId="LiveId" clId="{E1003E59-6E06-4A13-ABAC-61F2B2DF4CC1}" dt="2023-03-03T18:32:14.635" v="535" actId="26606"/>
          <ac:spMkLst>
            <pc:docMk/>
            <pc:sldMk cId="271088437" sldId="313"/>
            <ac:spMk id="1047" creationId="{23C7736A-5A08-4021-9AB6-390DFF506AA8}"/>
          </ac:spMkLst>
        </pc:spChg>
        <pc:spChg chg="add del">
          <ac:chgData name="Diana Junkes" userId="63733f159098a471" providerId="LiveId" clId="{E1003E59-6E06-4A13-ABAC-61F2B2DF4CC1}" dt="2023-03-03T18:32:14.635" v="535" actId="26606"/>
          <ac:spMkLst>
            <pc:docMk/>
            <pc:sldMk cId="271088437" sldId="313"/>
            <ac:spMk id="1048" creationId="{433DF4D3-8A35-461A-ABE0-F56B78A1371F}"/>
          </ac:spMkLst>
        </pc:spChg>
        <pc:spChg chg="add del">
          <ac:chgData name="Diana Junkes" userId="63733f159098a471" providerId="LiveId" clId="{E1003E59-6E06-4A13-ABAC-61F2B2DF4CC1}" dt="2023-03-03T18:32:25.153" v="537" actId="26606"/>
          <ac:spMkLst>
            <pc:docMk/>
            <pc:sldMk cId="271088437" sldId="313"/>
            <ac:spMk id="1050" creationId="{A9A118BC-BA81-4C93-ACF2-98CA894FA7FC}"/>
          </ac:spMkLst>
        </pc:spChg>
        <pc:spChg chg="add del">
          <ac:chgData name="Diana Junkes" userId="63733f159098a471" providerId="LiveId" clId="{E1003E59-6E06-4A13-ABAC-61F2B2DF4CC1}" dt="2023-03-03T18:32:25.153" v="537" actId="26606"/>
          <ac:spMkLst>
            <pc:docMk/>
            <pc:sldMk cId="271088437" sldId="313"/>
            <ac:spMk id="1051" creationId="{637E1130-C53E-4FDB-8D84-88631038940C}"/>
          </ac:spMkLst>
        </pc:spChg>
        <pc:spChg chg="add del">
          <ac:chgData name="Diana Junkes" userId="63733f159098a471" providerId="LiveId" clId="{E1003E59-6E06-4A13-ABAC-61F2B2DF4CC1}" dt="2023-03-03T18:32:25.153" v="537" actId="26606"/>
          <ac:spMkLst>
            <pc:docMk/>
            <pc:sldMk cId="271088437" sldId="313"/>
            <ac:spMk id="1052" creationId="{B6FD7DC0-5FF7-4A80-9AC3-9AA8CD00180E}"/>
          </ac:spMkLst>
        </pc:spChg>
        <pc:picChg chg="add mod">
          <ac:chgData name="Diana Junkes" userId="63733f159098a471" providerId="LiveId" clId="{E1003E59-6E06-4A13-ABAC-61F2B2DF4CC1}" dt="2023-03-03T19:05:08.913" v="1866" actId="1076"/>
          <ac:picMkLst>
            <pc:docMk/>
            <pc:sldMk cId="271088437" sldId="313"/>
            <ac:picMk id="5" creationId="{7D42EC12-DA9F-D6B2-361F-E8E627EB24CB}"/>
          </ac:picMkLst>
        </pc:picChg>
        <pc:picChg chg="mod ord">
          <ac:chgData name="Diana Junkes" userId="63733f159098a471" providerId="LiveId" clId="{E1003E59-6E06-4A13-ABAC-61F2B2DF4CC1}" dt="2023-03-03T19:04:46.906" v="1860" actId="1076"/>
          <ac:picMkLst>
            <pc:docMk/>
            <pc:sldMk cId="271088437" sldId="313"/>
            <ac:picMk id="1030" creationId="{5697F0E8-32C8-EBA5-EB56-0B216492CAE9}"/>
          </ac:picMkLst>
        </pc:picChg>
        <pc:picChg chg="del mod ord">
          <ac:chgData name="Diana Junkes" userId="63733f159098a471" providerId="LiveId" clId="{E1003E59-6E06-4A13-ABAC-61F2B2DF4CC1}" dt="2023-03-03T18:39:04.988" v="886" actId="21"/>
          <ac:picMkLst>
            <pc:docMk/>
            <pc:sldMk cId="271088437" sldId="313"/>
            <ac:picMk id="1032" creationId="{10FC06A3-4126-6E6F-2A53-E45D31E590FD}"/>
          </ac:picMkLst>
        </pc:picChg>
        <pc:cxnChg chg="add del">
          <ac:chgData name="Diana Junkes" userId="63733f159098a471" providerId="LiveId" clId="{E1003E59-6E06-4A13-ABAC-61F2B2DF4CC1}" dt="2023-03-03T18:31:46.348" v="531" actId="26606"/>
          <ac:cxnSpMkLst>
            <pc:docMk/>
            <pc:sldMk cId="271088437" sldId="313"/>
            <ac:cxnSpMk id="1043" creationId="{7608143B-5494-482A-BCE4-588DC477DA9A}"/>
          </ac:cxnSpMkLst>
        </pc:cxnChg>
        <pc:cxnChg chg="add del">
          <ac:chgData name="Diana Junkes" userId="63733f159098a471" providerId="LiveId" clId="{E1003E59-6E06-4A13-ABAC-61F2B2DF4CC1}" dt="2023-03-03T18:32:25.153" v="537" actId="26606"/>
          <ac:cxnSpMkLst>
            <pc:docMk/>
            <pc:sldMk cId="271088437" sldId="313"/>
            <ac:cxnSpMk id="1053" creationId="{7608143B-5494-482A-BCE4-588DC477DA9A}"/>
          </ac:cxnSpMkLst>
        </pc:cxnChg>
      </pc:sldChg>
      <pc:sldChg chg="addSp modSp mod">
        <pc:chgData name="Diana Junkes" userId="63733f159098a471" providerId="LiveId" clId="{E1003E59-6E06-4A13-ABAC-61F2B2DF4CC1}" dt="2023-03-03T20:23:46.860" v="3388" actId="113"/>
        <pc:sldMkLst>
          <pc:docMk/>
          <pc:sldMk cId="804787704" sldId="314"/>
        </pc:sldMkLst>
        <pc:spChg chg="mod">
          <ac:chgData name="Diana Junkes" userId="63733f159098a471" providerId="LiveId" clId="{E1003E59-6E06-4A13-ABAC-61F2B2DF4CC1}" dt="2023-03-03T20:23:46.860" v="3388" actId="113"/>
          <ac:spMkLst>
            <pc:docMk/>
            <pc:sldMk cId="804787704" sldId="314"/>
            <ac:spMk id="2" creationId="{98929088-6CA9-72D2-8480-8074C26B3324}"/>
          </ac:spMkLst>
        </pc:spChg>
        <pc:spChg chg="add mod">
          <ac:chgData name="Diana Junkes" userId="63733f159098a471" providerId="LiveId" clId="{E1003E59-6E06-4A13-ABAC-61F2B2DF4CC1}" dt="2023-03-03T20:23:38.041" v="3386" actId="14100"/>
          <ac:spMkLst>
            <pc:docMk/>
            <pc:sldMk cId="804787704" sldId="314"/>
            <ac:spMk id="5" creationId="{F7F97991-A00B-8A34-6DB8-B95822BE54D9}"/>
          </ac:spMkLst>
        </pc:spChg>
      </pc:sldChg>
      <pc:sldChg chg="add del">
        <pc:chgData name="Diana Junkes" userId="63733f159098a471" providerId="LiveId" clId="{E1003E59-6E06-4A13-ABAC-61F2B2DF4CC1}" dt="2023-03-03T18:20:52.154" v="504" actId="47"/>
        <pc:sldMkLst>
          <pc:docMk/>
          <pc:sldMk cId="3358822804" sldId="319"/>
        </pc:sldMkLst>
      </pc:sldChg>
      <pc:sldChg chg="del">
        <pc:chgData name="Diana Junkes" userId="63733f159098a471" providerId="LiveId" clId="{E1003E59-6E06-4A13-ABAC-61F2B2DF4CC1}" dt="2023-03-03T19:39:37.244" v="2838" actId="47"/>
        <pc:sldMkLst>
          <pc:docMk/>
          <pc:sldMk cId="1880355553" sldId="321"/>
        </pc:sldMkLst>
      </pc:sldChg>
      <pc:sldChg chg="del">
        <pc:chgData name="Diana Junkes" userId="63733f159098a471" providerId="LiveId" clId="{E1003E59-6E06-4A13-ABAC-61F2B2DF4CC1}" dt="2023-03-03T19:39:18.167" v="2836" actId="47"/>
        <pc:sldMkLst>
          <pc:docMk/>
          <pc:sldMk cId="3081362795" sldId="322"/>
        </pc:sldMkLst>
      </pc:sldChg>
      <pc:sldChg chg="del">
        <pc:chgData name="Diana Junkes" userId="63733f159098a471" providerId="LiveId" clId="{E1003E59-6E06-4A13-ABAC-61F2B2DF4CC1}" dt="2023-03-03T19:39:39.079" v="2839" actId="47"/>
        <pc:sldMkLst>
          <pc:docMk/>
          <pc:sldMk cId="1146845511" sldId="323"/>
        </pc:sldMkLst>
      </pc:sldChg>
      <pc:sldChg chg="del">
        <pc:chgData name="Diana Junkes" userId="63733f159098a471" providerId="LiveId" clId="{E1003E59-6E06-4A13-ABAC-61F2B2DF4CC1}" dt="2023-03-03T19:39:23.401" v="2837" actId="47"/>
        <pc:sldMkLst>
          <pc:docMk/>
          <pc:sldMk cId="510315335" sldId="324"/>
        </pc:sldMkLst>
      </pc:sldChg>
      <pc:sldChg chg="addSp delSp modSp del">
        <pc:chgData name="Diana Junkes" userId="63733f159098a471" providerId="LiveId" clId="{E1003E59-6E06-4A13-ABAC-61F2B2DF4CC1}" dt="2023-03-03T18:52:17.823" v="1032" actId="47"/>
        <pc:sldMkLst>
          <pc:docMk/>
          <pc:sldMk cId="3968335056" sldId="326"/>
        </pc:sldMkLst>
        <pc:picChg chg="add del mod">
          <ac:chgData name="Diana Junkes" userId="63733f159098a471" providerId="LiveId" clId="{E1003E59-6E06-4A13-ABAC-61F2B2DF4CC1}" dt="2023-03-03T18:52:02.722" v="1029" actId="21"/>
          <ac:picMkLst>
            <pc:docMk/>
            <pc:sldMk cId="3968335056" sldId="326"/>
            <ac:picMk id="2050" creationId="{CAF5E08F-C5AE-85BB-05AB-B926C0D90348}"/>
          </ac:picMkLst>
        </pc:picChg>
        <pc:picChg chg="del">
          <ac:chgData name="Diana Junkes" userId="63733f159098a471" providerId="LiveId" clId="{E1003E59-6E06-4A13-ABAC-61F2B2DF4CC1}" dt="2023-03-03T18:41:14.812" v="899" actId="478"/>
          <ac:picMkLst>
            <pc:docMk/>
            <pc:sldMk cId="3968335056" sldId="326"/>
            <ac:picMk id="7170" creationId="{028D29F8-420F-47BA-EBEF-1623673D0661}"/>
          </ac:picMkLst>
        </pc:picChg>
      </pc:sldChg>
      <pc:sldChg chg="modSp del mod">
        <pc:chgData name="Diana Junkes" userId="63733f159098a471" providerId="LiveId" clId="{E1003E59-6E06-4A13-ABAC-61F2B2DF4CC1}" dt="2023-03-03T19:14:34.800" v="1959" actId="47"/>
        <pc:sldMkLst>
          <pc:docMk/>
          <pc:sldMk cId="2879964511" sldId="327"/>
        </pc:sldMkLst>
        <pc:spChg chg="mod">
          <ac:chgData name="Diana Junkes" userId="63733f159098a471" providerId="LiveId" clId="{E1003E59-6E06-4A13-ABAC-61F2B2DF4CC1}" dt="2023-03-03T19:10:03.935" v="1915" actId="21"/>
          <ac:spMkLst>
            <pc:docMk/>
            <pc:sldMk cId="2879964511" sldId="327"/>
            <ac:spMk id="2" creationId="{E0F1E461-E45C-39BA-1B2C-BFC7A15B5949}"/>
          </ac:spMkLst>
        </pc:spChg>
        <pc:graphicFrameChg chg="mod">
          <ac:chgData name="Diana Junkes" userId="63733f159098a471" providerId="LiveId" clId="{E1003E59-6E06-4A13-ABAC-61F2B2DF4CC1}" dt="2023-03-03T19:14:01.803" v="1955"/>
          <ac:graphicFrameMkLst>
            <pc:docMk/>
            <pc:sldMk cId="2879964511" sldId="327"/>
            <ac:graphicFrameMk id="5" creationId="{D1413468-D7CB-3753-34A8-F9869329A142}"/>
          </ac:graphicFrameMkLst>
        </pc:graphicFrameChg>
      </pc:sldChg>
      <pc:sldChg chg="modSp mod">
        <pc:chgData name="Diana Junkes" userId="63733f159098a471" providerId="LiveId" clId="{E1003E59-6E06-4A13-ABAC-61F2B2DF4CC1}" dt="2023-03-03T19:21:43.791" v="1966" actId="1076"/>
        <pc:sldMkLst>
          <pc:docMk/>
          <pc:sldMk cId="2763354773" sldId="328"/>
        </pc:sldMkLst>
        <pc:spChg chg="mod">
          <ac:chgData name="Diana Junkes" userId="63733f159098a471" providerId="LiveId" clId="{E1003E59-6E06-4A13-ABAC-61F2B2DF4CC1}" dt="2023-03-03T19:21:42.001" v="1965" actId="1076"/>
          <ac:spMkLst>
            <pc:docMk/>
            <pc:sldMk cId="2763354773" sldId="328"/>
            <ac:spMk id="4" creationId="{8086432C-D68B-E766-63D6-90F6002E1920}"/>
          </ac:spMkLst>
        </pc:spChg>
        <pc:picChg chg="mod">
          <ac:chgData name="Diana Junkes" userId="63733f159098a471" providerId="LiveId" clId="{E1003E59-6E06-4A13-ABAC-61F2B2DF4CC1}" dt="2023-03-03T19:21:43.791" v="1966" actId="1076"/>
          <ac:picMkLst>
            <pc:docMk/>
            <pc:sldMk cId="2763354773" sldId="328"/>
            <ac:picMk id="8196" creationId="{6C6F15A3-AE0D-745B-28F9-4001F56592A8}"/>
          </ac:picMkLst>
        </pc:picChg>
      </pc:sldChg>
      <pc:sldChg chg="modSp del mod setBg">
        <pc:chgData name="Diana Junkes" userId="63733f159098a471" providerId="LiveId" clId="{E1003E59-6E06-4A13-ABAC-61F2B2DF4CC1}" dt="2023-03-03T19:22:35.709" v="2017" actId="47"/>
        <pc:sldMkLst>
          <pc:docMk/>
          <pc:sldMk cId="2620454079" sldId="329"/>
        </pc:sldMkLst>
        <pc:spChg chg="mod">
          <ac:chgData name="Diana Junkes" userId="63733f159098a471" providerId="LiveId" clId="{E1003E59-6E06-4A13-ABAC-61F2B2DF4CC1}" dt="2023-03-03T19:22:21.172" v="2016" actId="20577"/>
          <ac:spMkLst>
            <pc:docMk/>
            <pc:sldMk cId="2620454079" sldId="329"/>
            <ac:spMk id="4" creationId="{BE28B772-C86A-BEB2-5AAD-5E3CE3A97296}"/>
          </ac:spMkLst>
        </pc:spChg>
      </pc:sldChg>
      <pc:sldChg chg="del">
        <pc:chgData name="Diana Junkes" userId="63733f159098a471" providerId="LiveId" clId="{E1003E59-6E06-4A13-ABAC-61F2B2DF4CC1}" dt="2023-03-03T19:22:37.779" v="2018" actId="47"/>
        <pc:sldMkLst>
          <pc:docMk/>
          <pc:sldMk cId="1759273673" sldId="330"/>
        </pc:sldMkLst>
      </pc:sldChg>
      <pc:sldChg chg="del">
        <pc:chgData name="Diana Junkes" userId="63733f159098a471" providerId="LiveId" clId="{E1003E59-6E06-4A13-ABAC-61F2B2DF4CC1}" dt="2023-03-03T19:22:40.083" v="2019" actId="47"/>
        <pc:sldMkLst>
          <pc:docMk/>
          <pc:sldMk cId="3144390334" sldId="331"/>
        </pc:sldMkLst>
      </pc:sldChg>
      <pc:sldChg chg="modSp mod">
        <pc:chgData name="Diana Junkes" userId="63733f159098a471" providerId="LiveId" clId="{E1003E59-6E06-4A13-ABAC-61F2B2DF4CC1}" dt="2023-03-03T20:06:24.063" v="3049" actId="20577"/>
        <pc:sldMkLst>
          <pc:docMk/>
          <pc:sldMk cId="848615251" sldId="332"/>
        </pc:sldMkLst>
        <pc:spChg chg="mod">
          <ac:chgData name="Diana Junkes" userId="63733f159098a471" providerId="LiveId" clId="{E1003E59-6E06-4A13-ABAC-61F2B2DF4CC1}" dt="2023-03-03T20:06:24.063" v="3049" actId="20577"/>
          <ac:spMkLst>
            <pc:docMk/>
            <pc:sldMk cId="848615251" sldId="332"/>
            <ac:spMk id="4" creationId="{65E37CE6-44BB-CF78-7DB7-09BED1AD6459}"/>
          </ac:spMkLst>
        </pc:spChg>
        <pc:picChg chg="mod">
          <ac:chgData name="Diana Junkes" userId="63733f159098a471" providerId="LiveId" clId="{E1003E59-6E06-4A13-ABAC-61F2B2DF4CC1}" dt="2023-03-03T19:59:26.385" v="2943" actId="14100"/>
          <ac:picMkLst>
            <pc:docMk/>
            <pc:sldMk cId="848615251" sldId="332"/>
            <ac:picMk id="12290" creationId="{0AD87409-9014-D063-F651-6B62E1CE9FA7}"/>
          </ac:picMkLst>
        </pc:picChg>
      </pc:sldChg>
      <pc:sldChg chg="del">
        <pc:chgData name="Diana Junkes" userId="63733f159098a471" providerId="LiveId" clId="{E1003E59-6E06-4A13-ABAC-61F2B2DF4CC1}" dt="2023-03-03T20:02:12.924" v="2957" actId="2696"/>
        <pc:sldMkLst>
          <pc:docMk/>
          <pc:sldMk cId="1884035820" sldId="333"/>
        </pc:sldMkLst>
      </pc:sldChg>
      <pc:sldChg chg="addSp delSp modSp add mod setBg setClrOvrMap delDesignElem">
        <pc:chgData name="Diana Junkes" userId="63733f159098a471" providerId="LiveId" clId="{E1003E59-6E06-4A13-ABAC-61F2B2DF4CC1}" dt="2023-03-03T20:17:11.066" v="3065" actId="1076"/>
        <pc:sldMkLst>
          <pc:docMk/>
          <pc:sldMk cId="2854552064" sldId="333"/>
        </pc:sldMkLst>
        <pc:spChg chg="add del mod">
          <ac:chgData name="Diana Junkes" userId="63733f159098a471" providerId="LiveId" clId="{E1003E59-6E06-4A13-ABAC-61F2B2DF4CC1}" dt="2023-03-03T20:06:01.264" v="3028"/>
          <ac:spMkLst>
            <pc:docMk/>
            <pc:sldMk cId="2854552064" sldId="333"/>
            <ac:spMk id="2" creationId="{B798D240-1115-23A9-6E99-851EE628E0B4}"/>
          </ac:spMkLst>
        </pc:spChg>
        <pc:spChg chg="add del mod ord">
          <ac:chgData name="Diana Junkes" userId="63733f159098a471" providerId="LiveId" clId="{E1003E59-6E06-4A13-ABAC-61F2B2DF4CC1}" dt="2023-03-03T20:06:05.591" v="3034" actId="478"/>
          <ac:spMkLst>
            <pc:docMk/>
            <pc:sldMk cId="2854552064" sldId="333"/>
            <ac:spMk id="4" creationId="{77263162-CD60-2679-F635-845558DCE384}"/>
          </ac:spMkLst>
        </pc:spChg>
        <pc:spChg chg="mod">
          <ac:chgData name="Diana Junkes" userId="63733f159098a471" providerId="LiveId" clId="{E1003E59-6E06-4A13-ABAC-61F2B2DF4CC1}" dt="2023-03-03T20:06:47.298" v="3056" actId="1076"/>
          <ac:spMkLst>
            <pc:docMk/>
            <pc:sldMk cId="2854552064" sldId="333"/>
            <ac:spMk id="6" creationId="{3E613D16-CC07-F908-3A0D-372AFFAD464B}"/>
          </ac:spMkLst>
        </pc:spChg>
        <pc:spChg chg="add">
          <ac:chgData name="Diana Junkes" userId="63733f159098a471" providerId="LiveId" clId="{E1003E59-6E06-4A13-ABAC-61F2B2DF4CC1}" dt="2023-03-03T20:02:42.474" v="2960" actId="26606"/>
          <ac:spMkLst>
            <pc:docMk/>
            <pc:sldMk cId="2854552064" sldId="333"/>
            <ac:spMk id="13316" creationId="{D91B420C-C4C8-44DF-96B2-FBD1014646FE}"/>
          </ac:spMkLst>
        </pc:spChg>
        <pc:spChg chg="add">
          <ac:chgData name="Diana Junkes" userId="63733f159098a471" providerId="LiveId" clId="{E1003E59-6E06-4A13-ABAC-61F2B2DF4CC1}" dt="2023-03-03T20:02:42.474" v="2960" actId="26606"/>
          <ac:spMkLst>
            <pc:docMk/>
            <pc:sldMk cId="2854552064" sldId="333"/>
            <ac:spMk id="13319" creationId="{763516C8-F227-4B77-9AA7-61B9A0B78253}"/>
          </ac:spMkLst>
        </pc:spChg>
        <pc:spChg chg="del">
          <ac:chgData name="Diana Junkes" userId="63733f159098a471" providerId="LiveId" clId="{E1003E59-6E06-4A13-ABAC-61F2B2DF4CC1}" dt="2023-03-03T20:02:15.892" v="2959"/>
          <ac:spMkLst>
            <pc:docMk/>
            <pc:sldMk cId="2854552064" sldId="333"/>
            <ac:spMk id="13321" creationId="{763516C8-F227-4B77-9AA7-61B9A0B78253}"/>
          </ac:spMkLst>
        </pc:spChg>
        <pc:spChg chg="del">
          <ac:chgData name="Diana Junkes" userId="63733f159098a471" providerId="LiveId" clId="{E1003E59-6E06-4A13-ABAC-61F2B2DF4CC1}" dt="2023-03-03T20:02:15.892" v="2959"/>
          <ac:spMkLst>
            <pc:docMk/>
            <pc:sldMk cId="2854552064" sldId="333"/>
            <ac:spMk id="13323" creationId="{D91B420C-C4C8-44DF-96B2-FBD1014646FE}"/>
          </ac:spMkLst>
        </pc:spChg>
        <pc:picChg chg="mod">
          <ac:chgData name="Diana Junkes" userId="63733f159098a471" providerId="LiveId" clId="{E1003E59-6E06-4A13-ABAC-61F2B2DF4CC1}" dt="2023-03-03T20:17:03.168" v="3062" actId="14100"/>
          <ac:picMkLst>
            <pc:docMk/>
            <pc:sldMk cId="2854552064" sldId="333"/>
            <ac:picMk id="3076" creationId="{749ACD20-2D2B-4B64-CD61-35DB0BE61DEF}"/>
          </ac:picMkLst>
        </pc:picChg>
        <pc:picChg chg="mod ord">
          <ac:chgData name="Diana Junkes" userId="63733f159098a471" providerId="LiveId" clId="{E1003E59-6E06-4A13-ABAC-61F2B2DF4CC1}" dt="2023-03-03T20:17:11.066" v="3065" actId="1076"/>
          <ac:picMkLst>
            <pc:docMk/>
            <pc:sldMk cId="2854552064" sldId="333"/>
            <ac:picMk id="13314" creationId="{A730E6A4-6C77-2E41-A811-E3FE5DCF120D}"/>
          </ac:picMkLst>
        </pc:picChg>
      </pc:sldChg>
      <pc:sldChg chg="delSp modSp del mod">
        <pc:chgData name="Diana Junkes" userId="63733f159098a471" providerId="LiveId" clId="{E1003E59-6E06-4A13-ABAC-61F2B2DF4CC1}" dt="2023-03-03T19:09:12.493" v="1905" actId="47"/>
        <pc:sldMkLst>
          <pc:docMk/>
          <pc:sldMk cId="1920925920" sldId="334"/>
        </pc:sldMkLst>
        <pc:spChg chg="mod">
          <ac:chgData name="Diana Junkes" userId="63733f159098a471" providerId="LiveId" clId="{E1003E59-6E06-4A13-ABAC-61F2B2DF4CC1}" dt="2023-03-03T19:08:50.386" v="1900" actId="21"/>
          <ac:spMkLst>
            <pc:docMk/>
            <pc:sldMk cId="1920925920" sldId="334"/>
            <ac:spMk id="5" creationId="{A586DE88-351D-7578-B75B-A227F3E3BE48}"/>
          </ac:spMkLst>
        </pc:spChg>
        <pc:picChg chg="del">
          <ac:chgData name="Diana Junkes" userId="63733f159098a471" providerId="LiveId" clId="{E1003E59-6E06-4A13-ABAC-61F2B2DF4CC1}" dt="2023-03-03T19:07:43.019" v="1885" actId="21"/>
          <ac:picMkLst>
            <pc:docMk/>
            <pc:sldMk cId="1920925920" sldId="334"/>
            <ac:picMk id="14338" creationId="{FA0B5319-A326-D771-E7CA-1EACAB6AC3B2}"/>
          </ac:picMkLst>
        </pc:picChg>
        <pc:picChg chg="del mod">
          <ac:chgData name="Diana Junkes" userId="63733f159098a471" providerId="LiveId" clId="{E1003E59-6E06-4A13-ABAC-61F2B2DF4CC1}" dt="2023-03-03T19:08:37.285" v="1898" actId="21"/>
          <ac:picMkLst>
            <pc:docMk/>
            <pc:sldMk cId="1920925920" sldId="334"/>
            <ac:picMk id="14340" creationId="{011AC6BD-F23F-1E99-3377-F874CB0CBAC1}"/>
          </ac:picMkLst>
        </pc:picChg>
      </pc:sldChg>
      <pc:sldChg chg="addSp modSp mod">
        <pc:chgData name="Diana Junkes" userId="63733f159098a471" providerId="LiveId" clId="{E1003E59-6E06-4A13-ABAC-61F2B2DF4CC1}" dt="2023-03-03T19:09:35.357" v="1912" actId="20577"/>
        <pc:sldMkLst>
          <pc:docMk/>
          <pc:sldMk cId="1070962503" sldId="335"/>
        </pc:sldMkLst>
        <pc:spChg chg="mod">
          <ac:chgData name="Diana Junkes" userId="63733f159098a471" providerId="LiveId" clId="{E1003E59-6E06-4A13-ABAC-61F2B2DF4CC1}" dt="2023-03-03T19:09:35.357" v="1912" actId="20577"/>
          <ac:spMkLst>
            <pc:docMk/>
            <pc:sldMk cId="1070962503" sldId="335"/>
            <ac:spMk id="3" creationId="{15A847C6-5900-942F-B174-15C0EB9EDD31}"/>
          </ac:spMkLst>
        </pc:spChg>
        <pc:picChg chg="add mod">
          <ac:chgData name="Diana Junkes" userId="63733f159098a471" providerId="LiveId" clId="{E1003E59-6E06-4A13-ABAC-61F2B2DF4CC1}" dt="2023-03-03T18:52:10.948" v="1031" actId="1076"/>
          <ac:picMkLst>
            <pc:docMk/>
            <pc:sldMk cId="1070962503" sldId="335"/>
            <ac:picMk id="4" creationId="{91B122AF-2353-0366-6D5F-51D911D349BE}"/>
          </ac:picMkLst>
        </pc:picChg>
      </pc:sldChg>
      <pc:sldChg chg="modSp setBg">
        <pc:chgData name="Diana Junkes" userId="63733f159098a471" providerId="LiveId" clId="{E1003E59-6E06-4A13-ABAC-61F2B2DF4CC1}" dt="2023-03-03T19:21:17.137" v="1963" actId="1076"/>
        <pc:sldMkLst>
          <pc:docMk/>
          <pc:sldMk cId="57440771" sldId="337"/>
        </pc:sldMkLst>
        <pc:picChg chg="mod">
          <ac:chgData name="Diana Junkes" userId="63733f159098a471" providerId="LiveId" clId="{E1003E59-6E06-4A13-ABAC-61F2B2DF4CC1}" dt="2023-03-03T19:21:17.137" v="1963" actId="1076"/>
          <ac:picMkLst>
            <pc:docMk/>
            <pc:sldMk cId="57440771" sldId="337"/>
            <ac:picMk id="17410" creationId="{B7AB160B-2E70-1363-94CE-50B024CA651E}"/>
          </ac:picMkLst>
        </pc:picChg>
      </pc:sldChg>
      <pc:sldChg chg="addSp delSp modSp mod setBg setClrOvrMap">
        <pc:chgData name="Diana Junkes" userId="63733f159098a471" providerId="LiveId" clId="{E1003E59-6E06-4A13-ABAC-61F2B2DF4CC1}" dt="2023-03-03T20:06:23.243" v="3048" actId="1076"/>
        <pc:sldMkLst>
          <pc:docMk/>
          <pc:sldMk cId="1830110477" sldId="339"/>
        </pc:sldMkLst>
        <pc:spChg chg="mod">
          <ac:chgData name="Diana Junkes" userId="63733f159098a471" providerId="LiveId" clId="{E1003E59-6E06-4A13-ABAC-61F2B2DF4CC1}" dt="2023-03-03T19:59:03.364" v="2939" actId="20577"/>
          <ac:spMkLst>
            <pc:docMk/>
            <pc:sldMk cId="1830110477" sldId="339"/>
            <ac:spMk id="2" creationId="{03644213-CF54-1EF0-5B56-6B244ABB3B7C}"/>
          </ac:spMkLst>
        </pc:spChg>
        <pc:spChg chg="del">
          <ac:chgData name="Diana Junkes" userId="63733f159098a471" providerId="LiveId" clId="{E1003E59-6E06-4A13-ABAC-61F2B2DF4CC1}" dt="2023-03-03T19:57:22.092" v="2890" actId="478"/>
          <ac:spMkLst>
            <pc:docMk/>
            <pc:sldMk cId="1830110477" sldId="339"/>
            <ac:spMk id="1030" creationId="{93C08F42-3F8F-03A2-9E3A-585D3C1FE9A1}"/>
          </ac:spMkLst>
        </pc:spChg>
        <pc:spChg chg="del">
          <ac:chgData name="Diana Junkes" userId="63733f159098a471" providerId="LiveId" clId="{E1003E59-6E06-4A13-ABAC-61F2B2DF4CC1}" dt="2023-03-03T19:56:19.026" v="2873" actId="26606"/>
          <ac:spMkLst>
            <pc:docMk/>
            <pc:sldMk cId="1830110477" sldId="339"/>
            <ac:spMk id="1033" creationId="{763516C8-F227-4B77-9AA7-61B9A0B78253}"/>
          </ac:spMkLst>
        </pc:spChg>
        <pc:spChg chg="del">
          <ac:chgData name="Diana Junkes" userId="63733f159098a471" providerId="LiveId" clId="{E1003E59-6E06-4A13-ABAC-61F2B2DF4CC1}" dt="2023-03-03T19:56:19.026" v="2873" actId="26606"/>
          <ac:spMkLst>
            <pc:docMk/>
            <pc:sldMk cId="1830110477" sldId="339"/>
            <ac:spMk id="1035" creationId="{D91B420C-C4C8-44DF-96B2-FBD1014646FE}"/>
          </ac:spMkLst>
        </pc:spChg>
        <pc:spChg chg="add del">
          <ac:chgData name="Diana Junkes" userId="63733f159098a471" providerId="LiveId" clId="{E1003E59-6E06-4A13-ABAC-61F2B2DF4CC1}" dt="2023-03-03T19:58:08.803" v="2900" actId="26606"/>
          <ac:spMkLst>
            <pc:docMk/>
            <pc:sldMk cId="1830110477" sldId="339"/>
            <ac:spMk id="1040" creationId="{763516C8-F227-4B77-9AA7-61B9A0B78253}"/>
          </ac:spMkLst>
        </pc:spChg>
        <pc:spChg chg="add del">
          <ac:chgData name="Diana Junkes" userId="63733f159098a471" providerId="LiveId" clId="{E1003E59-6E06-4A13-ABAC-61F2B2DF4CC1}" dt="2023-03-03T19:58:08.803" v="2900" actId="26606"/>
          <ac:spMkLst>
            <pc:docMk/>
            <pc:sldMk cId="1830110477" sldId="339"/>
            <ac:spMk id="1042" creationId="{D91B420C-C4C8-44DF-96B2-FBD1014646FE}"/>
          </ac:spMkLst>
        </pc:spChg>
        <pc:spChg chg="add del">
          <ac:chgData name="Diana Junkes" userId="63733f159098a471" providerId="LiveId" clId="{E1003E59-6E06-4A13-ABAC-61F2B2DF4CC1}" dt="2023-03-03T19:58:04.235" v="2899" actId="26606"/>
          <ac:spMkLst>
            <pc:docMk/>
            <pc:sldMk cId="1830110477" sldId="339"/>
            <ac:spMk id="1075" creationId="{1996130F-9AB5-4DE9-8574-3AF891C5C172}"/>
          </ac:spMkLst>
        </pc:spChg>
        <pc:spChg chg="add del">
          <ac:chgData name="Diana Junkes" userId="63733f159098a471" providerId="LiveId" clId="{E1003E59-6E06-4A13-ABAC-61F2B2DF4CC1}" dt="2023-03-03T19:58:04.235" v="2899" actId="26606"/>
          <ac:spMkLst>
            <pc:docMk/>
            <pc:sldMk cId="1830110477" sldId="339"/>
            <ac:spMk id="1077" creationId="{3623DEAC-F39C-45D6-86DC-1033F6429528}"/>
          </ac:spMkLst>
        </pc:spChg>
        <pc:spChg chg="add del">
          <ac:chgData name="Diana Junkes" userId="63733f159098a471" providerId="LiveId" clId="{E1003E59-6E06-4A13-ABAC-61F2B2DF4CC1}" dt="2023-03-03T19:58:04.235" v="2899" actId="26606"/>
          <ac:spMkLst>
            <pc:docMk/>
            <pc:sldMk cId="1830110477" sldId="339"/>
            <ac:spMk id="1079" creationId="{22589B50-D615-4630-B6F7-29E99FF2C4AB}"/>
          </ac:spMkLst>
        </pc:spChg>
        <pc:spChg chg="add del">
          <ac:chgData name="Diana Junkes" userId="63733f159098a471" providerId="LiveId" clId="{E1003E59-6E06-4A13-ABAC-61F2B2DF4CC1}" dt="2023-03-03T19:58:04.235" v="2899" actId="26606"/>
          <ac:spMkLst>
            <pc:docMk/>
            <pc:sldMk cId="1830110477" sldId="339"/>
            <ac:spMk id="1081" creationId="{B87A83DF-4E7A-4A81-867E-10E29C4BD3EB}"/>
          </ac:spMkLst>
        </pc:spChg>
        <pc:spChg chg="add del">
          <ac:chgData name="Diana Junkes" userId="63733f159098a471" providerId="LiveId" clId="{E1003E59-6E06-4A13-ABAC-61F2B2DF4CC1}" dt="2023-03-03T19:58:04.235" v="2899" actId="26606"/>
          <ac:spMkLst>
            <pc:docMk/>
            <pc:sldMk cId="1830110477" sldId="339"/>
            <ac:spMk id="1083" creationId="{435515D7-4CE9-4558-BA93-E245EFB64CD4}"/>
          </ac:spMkLst>
        </pc:spChg>
        <pc:spChg chg="add">
          <ac:chgData name="Diana Junkes" userId="63733f159098a471" providerId="LiveId" clId="{E1003E59-6E06-4A13-ABAC-61F2B2DF4CC1}" dt="2023-03-03T19:58:08.803" v="2900" actId="26606"/>
          <ac:spMkLst>
            <pc:docMk/>
            <pc:sldMk cId="1830110477" sldId="339"/>
            <ac:spMk id="1101" creationId="{1996130F-9AB5-4DE9-8574-3AF891C5C172}"/>
          </ac:spMkLst>
        </pc:spChg>
        <pc:spChg chg="add">
          <ac:chgData name="Diana Junkes" userId="63733f159098a471" providerId="LiveId" clId="{E1003E59-6E06-4A13-ABAC-61F2B2DF4CC1}" dt="2023-03-03T19:58:08.803" v="2900" actId="26606"/>
          <ac:spMkLst>
            <pc:docMk/>
            <pc:sldMk cId="1830110477" sldId="339"/>
            <ac:spMk id="1102" creationId="{3623DEAC-F39C-45D6-86DC-1033F6429528}"/>
          </ac:spMkLst>
        </pc:spChg>
        <pc:spChg chg="add">
          <ac:chgData name="Diana Junkes" userId="63733f159098a471" providerId="LiveId" clId="{E1003E59-6E06-4A13-ABAC-61F2B2DF4CC1}" dt="2023-03-03T19:58:08.803" v="2900" actId="26606"/>
          <ac:spMkLst>
            <pc:docMk/>
            <pc:sldMk cId="1830110477" sldId="339"/>
            <ac:spMk id="1103" creationId="{F6167D22-B2B2-4469-BE4E-6B0DC972E45D}"/>
          </ac:spMkLst>
        </pc:spChg>
        <pc:spChg chg="add">
          <ac:chgData name="Diana Junkes" userId="63733f159098a471" providerId="LiveId" clId="{E1003E59-6E06-4A13-ABAC-61F2B2DF4CC1}" dt="2023-03-03T19:58:08.803" v="2900" actId="26606"/>
          <ac:spMkLst>
            <pc:docMk/>
            <pc:sldMk cId="1830110477" sldId="339"/>
            <ac:spMk id="1104" creationId="{E27E2F65-D0DD-4710-977A-873706F90177}"/>
          </ac:spMkLst>
        </pc:spChg>
        <pc:grpChg chg="add">
          <ac:chgData name="Diana Junkes" userId="63733f159098a471" providerId="LiveId" clId="{E1003E59-6E06-4A13-ABAC-61F2B2DF4CC1}" dt="2023-03-03T19:58:08.803" v="2900" actId="26606"/>
          <ac:grpSpMkLst>
            <pc:docMk/>
            <pc:sldMk cId="1830110477" sldId="339"/>
            <ac:grpSpMk id="1044" creationId="{166BF9EE-F7AC-4FA5-AC7E-001B3A642F75}"/>
          </ac:grpSpMkLst>
        </pc:grpChg>
        <pc:grpChg chg="add del">
          <ac:chgData name="Diana Junkes" userId="63733f159098a471" providerId="LiveId" clId="{E1003E59-6E06-4A13-ABAC-61F2B2DF4CC1}" dt="2023-03-03T19:58:04.235" v="2899" actId="26606"/>
          <ac:grpSpMkLst>
            <pc:docMk/>
            <pc:sldMk cId="1830110477" sldId="339"/>
            <ac:grpSpMk id="1047" creationId="{166BF9EE-F7AC-4FA5-AC7E-001B3A642F75}"/>
          </ac:grpSpMkLst>
        </pc:grpChg>
        <pc:grpChg chg="add del">
          <ac:chgData name="Diana Junkes" userId="63733f159098a471" providerId="LiveId" clId="{E1003E59-6E06-4A13-ABAC-61F2B2DF4CC1}" dt="2023-03-03T19:58:04.235" v="2899" actId="26606"/>
          <ac:grpSpMkLst>
            <pc:docMk/>
            <pc:sldMk cId="1830110477" sldId="339"/>
            <ac:grpSpMk id="1061" creationId="{E312DBA5-56D8-42B2-BA94-28168C2A6703}"/>
          </ac:grpSpMkLst>
        </pc:grpChg>
        <pc:grpChg chg="add">
          <ac:chgData name="Diana Junkes" userId="63733f159098a471" providerId="LiveId" clId="{E1003E59-6E06-4A13-ABAC-61F2B2DF4CC1}" dt="2023-03-03T19:58:08.803" v="2900" actId="26606"/>
          <ac:grpSpMkLst>
            <pc:docMk/>
            <pc:sldMk cId="1830110477" sldId="339"/>
            <ac:grpSpMk id="1088" creationId="{E312DBA5-56D8-42B2-BA94-28168C2A6703}"/>
          </ac:grpSpMkLst>
        </pc:grpChg>
        <pc:picChg chg="mod">
          <ac:chgData name="Diana Junkes" userId="63733f159098a471" providerId="LiveId" clId="{E1003E59-6E06-4A13-ABAC-61F2B2DF4CC1}" dt="2023-03-03T20:06:23.243" v="3048" actId="1076"/>
          <ac:picMkLst>
            <pc:docMk/>
            <pc:sldMk cId="1830110477" sldId="339"/>
            <ac:picMk id="1026" creationId="{7305964B-B602-425C-9539-36359CDC43B3}"/>
          </ac:picMkLst>
        </pc:picChg>
      </pc:sldChg>
      <pc:sldChg chg="addSp delSp modSp mod setBg">
        <pc:chgData name="Diana Junkes" userId="63733f159098a471" providerId="LiveId" clId="{E1003E59-6E06-4A13-ABAC-61F2B2DF4CC1}" dt="2023-03-03T20:06:25.910" v="3051"/>
        <pc:sldMkLst>
          <pc:docMk/>
          <pc:sldMk cId="538496053" sldId="340"/>
        </pc:sldMkLst>
        <pc:spChg chg="mod">
          <ac:chgData name="Diana Junkes" userId="63733f159098a471" providerId="LiveId" clId="{E1003E59-6E06-4A13-ABAC-61F2B2DF4CC1}" dt="2023-03-03T20:04:19.665" v="3009" actId="14100"/>
          <ac:spMkLst>
            <pc:docMk/>
            <pc:sldMk cId="538496053" sldId="340"/>
            <ac:spMk id="2" creationId="{2442852C-B5EB-4C94-95ED-7E329FAB34C6}"/>
          </ac:spMkLst>
        </pc:spChg>
        <pc:spChg chg="add del mod">
          <ac:chgData name="Diana Junkes" userId="63733f159098a471" providerId="LiveId" clId="{E1003E59-6E06-4A13-ABAC-61F2B2DF4CC1}" dt="2023-03-03T20:03:57.763" v="2992" actId="478"/>
          <ac:spMkLst>
            <pc:docMk/>
            <pc:sldMk cId="538496053" sldId="340"/>
            <ac:spMk id="3" creationId="{21FCE49B-56A3-8DAF-F4CD-08F89E83E33A}"/>
          </ac:spMkLst>
        </pc:spChg>
        <pc:spChg chg="add del mod">
          <ac:chgData name="Diana Junkes" userId="63733f159098a471" providerId="LiveId" clId="{E1003E59-6E06-4A13-ABAC-61F2B2DF4CC1}" dt="2023-03-03T20:06:25.910" v="3051"/>
          <ac:spMkLst>
            <pc:docMk/>
            <pc:sldMk cId="538496053" sldId="340"/>
            <ac:spMk id="4" creationId="{4BD13056-B012-B0DB-E72F-BCC7FD39600F}"/>
          </ac:spMkLst>
        </pc:spChg>
        <pc:picChg chg="mod">
          <ac:chgData name="Diana Junkes" userId="63733f159098a471" providerId="LiveId" clId="{E1003E59-6E06-4A13-ABAC-61F2B2DF4CC1}" dt="2023-03-03T20:06:25.011" v="3050" actId="1076"/>
          <ac:picMkLst>
            <pc:docMk/>
            <pc:sldMk cId="538496053" sldId="340"/>
            <ac:picMk id="2050" creationId="{3A5ED14B-DF81-7979-8CBD-67622BE61C13}"/>
          </ac:picMkLst>
        </pc:picChg>
        <pc:picChg chg="del">
          <ac:chgData name="Diana Junkes" userId="63733f159098a471" providerId="LiveId" clId="{E1003E59-6E06-4A13-ABAC-61F2B2DF4CC1}" dt="2023-03-03T20:03:54.353" v="2991" actId="21"/>
          <ac:picMkLst>
            <pc:docMk/>
            <pc:sldMk cId="538496053" sldId="340"/>
            <ac:picMk id="2052" creationId="{8D662025-82B2-0678-4DF6-D3EC4F9E171F}"/>
          </ac:picMkLst>
        </pc:picChg>
      </pc:sldChg>
      <pc:sldChg chg="addSp delSp modSp new mod setBg setClrOvrMap">
        <pc:chgData name="Diana Junkes" userId="63733f159098a471" providerId="LiveId" clId="{E1003E59-6E06-4A13-ABAC-61F2B2DF4CC1}" dt="2023-03-03T19:08:28.569" v="1897" actId="1076"/>
        <pc:sldMkLst>
          <pc:docMk/>
          <pc:sldMk cId="425398496" sldId="341"/>
        </pc:sldMkLst>
        <pc:spChg chg="del mod">
          <ac:chgData name="Diana Junkes" userId="63733f159098a471" providerId="LiveId" clId="{E1003E59-6E06-4A13-ABAC-61F2B2DF4CC1}" dt="2023-03-03T19:08:21.781" v="1895" actId="478"/>
          <ac:spMkLst>
            <pc:docMk/>
            <pc:sldMk cId="425398496" sldId="341"/>
            <ac:spMk id="2" creationId="{E6B1CA3C-2393-A075-2EB6-2976ED5A81EE}"/>
          </ac:spMkLst>
        </pc:spChg>
        <pc:spChg chg="mod">
          <ac:chgData name="Diana Junkes" userId="63733f159098a471" providerId="LiveId" clId="{E1003E59-6E06-4A13-ABAC-61F2B2DF4CC1}" dt="2023-03-03T19:08:25.835" v="1896" actId="1076"/>
          <ac:spMkLst>
            <pc:docMk/>
            <pc:sldMk cId="425398496" sldId="341"/>
            <ac:spMk id="3" creationId="{E2F5B279-AC3F-92BA-B553-57453028DC0B}"/>
          </ac:spMkLst>
        </pc:spChg>
        <pc:spChg chg="add del mod">
          <ac:chgData name="Diana Junkes" userId="63733f159098a471" providerId="LiveId" clId="{E1003E59-6E06-4A13-ABAC-61F2B2DF4CC1}" dt="2023-03-03T19:05:18.112" v="1869"/>
          <ac:spMkLst>
            <pc:docMk/>
            <pc:sldMk cId="425398496" sldId="341"/>
            <ac:spMk id="6" creationId="{4A9CA342-CE5C-A180-ADF2-D01DA38FDF46}"/>
          </ac:spMkLst>
        </pc:spChg>
        <pc:spChg chg="add del">
          <ac:chgData name="Diana Junkes" userId="63733f159098a471" providerId="LiveId" clId="{E1003E59-6E06-4A13-ABAC-61F2B2DF4CC1}" dt="2023-03-03T18:37:52.833" v="809" actId="26606"/>
          <ac:spMkLst>
            <pc:docMk/>
            <pc:sldMk cId="425398496" sldId="341"/>
            <ac:spMk id="8" creationId="{5BE0789E-91A7-4246-978E-A17FE1BF952A}"/>
          </ac:spMkLst>
        </pc:spChg>
        <pc:spChg chg="add del">
          <ac:chgData name="Diana Junkes" userId="63733f159098a471" providerId="LiveId" clId="{E1003E59-6E06-4A13-ABAC-61F2B2DF4CC1}" dt="2023-03-03T18:37:52.833" v="809" actId="26606"/>
          <ac:spMkLst>
            <pc:docMk/>
            <pc:sldMk cId="425398496" sldId="341"/>
            <ac:spMk id="24" creationId="{15EDA122-4530-45D2-A70A-B1A967AAE566}"/>
          </ac:spMkLst>
        </pc:spChg>
        <pc:spChg chg="add del">
          <ac:chgData name="Diana Junkes" userId="63733f159098a471" providerId="LiveId" clId="{E1003E59-6E06-4A13-ABAC-61F2B2DF4CC1}" dt="2023-03-03T18:37:52.833" v="809" actId="26606"/>
          <ac:spMkLst>
            <pc:docMk/>
            <pc:sldMk cId="425398496" sldId="341"/>
            <ac:spMk id="26" creationId="{9782F52E-0F94-4BFC-9F89-B054DDEAB9EF}"/>
          </ac:spMkLst>
        </pc:spChg>
        <pc:spChg chg="add del">
          <ac:chgData name="Diana Junkes" userId="63733f159098a471" providerId="LiveId" clId="{E1003E59-6E06-4A13-ABAC-61F2B2DF4CC1}" dt="2023-03-03T18:37:52.833" v="809" actId="26606"/>
          <ac:spMkLst>
            <pc:docMk/>
            <pc:sldMk cId="425398496" sldId="341"/>
            <ac:spMk id="32" creationId="{2B258D2B-6AC3-4B3A-A87C-FD7E6517826E}"/>
          </ac:spMkLst>
        </pc:spChg>
        <pc:spChg chg="add del">
          <ac:chgData name="Diana Junkes" userId="63733f159098a471" providerId="LiveId" clId="{E1003E59-6E06-4A13-ABAC-61F2B2DF4CC1}" dt="2023-03-03T18:37:52.833" v="809" actId="26606"/>
          <ac:spMkLst>
            <pc:docMk/>
            <pc:sldMk cId="425398496" sldId="341"/>
            <ac:spMk id="34" creationId="{8D55DD8B-9BF9-4B91-A22D-2D3F2AEFF189}"/>
          </ac:spMkLst>
        </pc:spChg>
        <pc:grpChg chg="add del">
          <ac:chgData name="Diana Junkes" userId="63733f159098a471" providerId="LiveId" clId="{E1003E59-6E06-4A13-ABAC-61F2B2DF4CC1}" dt="2023-03-03T18:37:52.833" v="809" actId="26606"/>
          <ac:grpSpMkLst>
            <pc:docMk/>
            <pc:sldMk cId="425398496" sldId="341"/>
            <ac:grpSpMk id="10" creationId="{3C6C0BD2-8B3C-4042-B4EE-5DB7665A3736}"/>
          </ac:grpSpMkLst>
        </pc:grpChg>
        <pc:picChg chg="add del mod">
          <ac:chgData name="Diana Junkes" userId="63733f159098a471" providerId="LiveId" clId="{E1003E59-6E06-4A13-ABAC-61F2B2DF4CC1}" dt="2023-03-03T19:04:30.331" v="1855" actId="21"/>
          <ac:picMkLst>
            <pc:docMk/>
            <pc:sldMk cId="425398496" sldId="341"/>
            <ac:picMk id="4" creationId="{8AE91E95-E04B-2BA3-2F93-245CF15FB506}"/>
          </ac:picMkLst>
        </pc:picChg>
        <pc:picChg chg="add mod">
          <ac:chgData name="Diana Junkes" userId="63733f159098a471" providerId="LiveId" clId="{E1003E59-6E06-4A13-ABAC-61F2B2DF4CC1}" dt="2023-03-03T19:08:28.569" v="1897" actId="1076"/>
          <ac:picMkLst>
            <pc:docMk/>
            <pc:sldMk cId="425398496" sldId="341"/>
            <ac:picMk id="7" creationId="{53B7CD2C-2006-6A1F-E408-12CA94EBD50C}"/>
          </ac:picMkLst>
        </pc:picChg>
        <pc:picChg chg="add del">
          <ac:chgData name="Diana Junkes" userId="63733f159098a471" providerId="LiveId" clId="{E1003E59-6E06-4A13-ABAC-61F2B2DF4CC1}" dt="2023-03-03T18:37:52.833" v="809" actId="26606"/>
          <ac:picMkLst>
            <pc:docMk/>
            <pc:sldMk cId="425398496" sldId="341"/>
            <ac:picMk id="28" creationId="{E268EB5D-4224-F9BE-CCC5-E821654ECC64}"/>
          </ac:picMkLst>
        </pc:picChg>
      </pc:sldChg>
      <pc:sldChg chg="addSp delSp modSp new del mod setBg setClrOvrMap">
        <pc:chgData name="Diana Junkes" userId="63733f159098a471" providerId="LiveId" clId="{E1003E59-6E06-4A13-ABAC-61F2B2DF4CC1}" dt="2023-03-03T18:47:22.396" v="1002" actId="47"/>
        <pc:sldMkLst>
          <pc:docMk/>
          <pc:sldMk cId="643877490" sldId="342"/>
        </pc:sldMkLst>
        <pc:spChg chg="del mod">
          <ac:chgData name="Diana Junkes" userId="63733f159098a471" providerId="LiveId" clId="{E1003E59-6E06-4A13-ABAC-61F2B2DF4CC1}" dt="2023-03-03T18:43:35.641" v="917" actId="478"/>
          <ac:spMkLst>
            <pc:docMk/>
            <pc:sldMk cId="643877490" sldId="342"/>
            <ac:spMk id="2" creationId="{4A8CC3BA-C909-5B03-F55D-3768F4657EEA}"/>
          </ac:spMkLst>
        </pc:spChg>
        <pc:spChg chg="del mod">
          <ac:chgData name="Diana Junkes" userId="63733f159098a471" providerId="LiveId" clId="{E1003E59-6E06-4A13-ABAC-61F2B2DF4CC1}" dt="2023-03-03T18:43:32.357" v="916" actId="478"/>
          <ac:spMkLst>
            <pc:docMk/>
            <pc:sldMk cId="643877490" sldId="342"/>
            <ac:spMk id="3" creationId="{56E55681-E62B-825A-EB4E-517F943A8429}"/>
          </ac:spMkLst>
        </pc:spChg>
        <pc:spChg chg="add del">
          <ac:chgData name="Diana Junkes" userId="63733f159098a471" providerId="LiveId" clId="{E1003E59-6E06-4A13-ABAC-61F2B2DF4CC1}" dt="2023-03-03T18:43:27.526" v="915" actId="26606"/>
          <ac:spMkLst>
            <pc:docMk/>
            <pc:sldMk cId="643877490" sldId="342"/>
            <ac:spMk id="8" creationId="{66AFD431-09B7-42CA-BF39-9FE5DBE53797}"/>
          </ac:spMkLst>
        </pc:spChg>
        <pc:spChg chg="add del">
          <ac:chgData name="Diana Junkes" userId="63733f159098a471" providerId="LiveId" clId="{E1003E59-6E06-4A13-ABAC-61F2B2DF4CC1}" dt="2023-03-03T18:43:27.526" v="915" actId="26606"/>
          <ac:spMkLst>
            <pc:docMk/>
            <pc:sldMk cId="643877490" sldId="342"/>
            <ac:spMk id="24" creationId="{E7D63BAB-D0DB-4F66-92F9-4D2E0A2E5A47}"/>
          </ac:spMkLst>
        </pc:spChg>
        <pc:spChg chg="add del">
          <ac:chgData name="Diana Junkes" userId="63733f159098a471" providerId="LiveId" clId="{E1003E59-6E06-4A13-ABAC-61F2B2DF4CC1}" dt="2023-03-03T18:44:46.471" v="925" actId="26606"/>
          <ac:spMkLst>
            <pc:docMk/>
            <pc:sldMk cId="643877490" sldId="342"/>
            <ac:spMk id="3107" creationId="{9FFA7C60-EEB5-45DC-B964-20A76F776EF5}"/>
          </ac:spMkLst>
        </pc:spChg>
        <pc:spChg chg="add del">
          <ac:chgData name="Diana Junkes" userId="63733f159098a471" providerId="LiveId" clId="{E1003E59-6E06-4A13-ABAC-61F2B2DF4CC1}" dt="2023-03-03T18:44:46.471" v="925" actId="26606"/>
          <ac:spMkLst>
            <pc:docMk/>
            <pc:sldMk cId="643877490" sldId="342"/>
            <ac:spMk id="3109" creationId="{7D84F46B-82DB-461C-88AC-F6C66B593E2C}"/>
          </ac:spMkLst>
        </pc:spChg>
        <pc:spChg chg="add del">
          <ac:chgData name="Diana Junkes" userId="63733f159098a471" providerId="LiveId" clId="{E1003E59-6E06-4A13-ABAC-61F2B2DF4CC1}" dt="2023-03-03T18:45:14.579" v="930" actId="26606"/>
          <ac:spMkLst>
            <pc:docMk/>
            <pc:sldMk cId="643877490" sldId="342"/>
            <ac:spMk id="3111" creationId="{241D049E-2C7B-4131-B81E-E5B643BD61EE}"/>
          </ac:spMkLst>
        </pc:spChg>
        <pc:spChg chg="add del">
          <ac:chgData name="Diana Junkes" userId="63733f159098a471" providerId="LiveId" clId="{E1003E59-6E06-4A13-ABAC-61F2B2DF4CC1}" dt="2023-03-03T18:45:14.579" v="930" actId="26606"/>
          <ac:spMkLst>
            <pc:docMk/>
            <pc:sldMk cId="643877490" sldId="342"/>
            <ac:spMk id="3113" creationId="{91635463-D121-4B16-AB61-D492DD3F02AA}"/>
          </ac:spMkLst>
        </pc:spChg>
        <pc:spChg chg="add del">
          <ac:chgData name="Diana Junkes" userId="63733f159098a471" providerId="LiveId" clId="{E1003E59-6E06-4A13-ABAC-61F2B2DF4CC1}" dt="2023-03-03T18:45:14.579" v="930" actId="26606"/>
          <ac:spMkLst>
            <pc:docMk/>
            <pc:sldMk cId="643877490" sldId="342"/>
            <ac:spMk id="3115" creationId="{71B30B18-D920-4E3E-B931-1F310244C1B8}"/>
          </ac:spMkLst>
        </pc:spChg>
        <pc:spChg chg="add del">
          <ac:chgData name="Diana Junkes" userId="63733f159098a471" providerId="LiveId" clId="{E1003E59-6E06-4A13-ABAC-61F2B2DF4CC1}" dt="2023-03-03T18:45:14.579" v="930" actId="26606"/>
          <ac:spMkLst>
            <pc:docMk/>
            <pc:sldMk cId="643877490" sldId="342"/>
            <ac:spMk id="3116" creationId="{C70EF50A-66E6-460A-8AF9-47A10D0D999C}"/>
          </ac:spMkLst>
        </pc:spChg>
        <pc:spChg chg="add">
          <ac:chgData name="Diana Junkes" userId="63733f159098a471" providerId="LiveId" clId="{E1003E59-6E06-4A13-ABAC-61F2B2DF4CC1}" dt="2023-03-03T18:45:14.579" v="930" actId="26606"/>
          <ac:spMkLst>
            <pc:docMk/>
            <pc:sldMk cId="643877490" sldId="342"/>
            <ac:spMk id="3149" creationId="{71B30B18-D920-4E3E-B931-1F310244C1B8}"/>
          </ac:spMkLst>
        </pc:spChg>
        <pc:spChg chg="add">
          <ac:chgData name="Diana Junkes" userId="63733f159098a471" providerId="LiveId" clId="{E1003E59-6E06-4A13-ABAC-61F2B2DF4CC1}" dt="2023-03-03T18:45:14.579" v="930" actId="26606"/>
          <ac:spMkLst>
            <pc:docMk/>
            <pc:sldMk cId="643877490" sldId="342"/>
            <ac:spMk id="3151" creationId="{C70EF50A-66E6-460A-8AF9-47A10D0D999C}"/>
          </ac:spMkLst>
        </pc:spChg>
        <pc:spChg chg="add">
          <ac:chgData name="Diana Junkes" userId="63733f159098a471" providerId="LiveId" clId="{E1003E59-6E06-4A13-ABAC-61F2B2DF4CC1}" dt="2023-03-03T18:45:14.579" v="930" actId="26606"/>
          <ac:spMkLst>
            <pc:docMk/>
            <pc:sldMk cId="643877490" sldId="342"/>
            <ac:spMk id="3153" creationId="{01520B72-94C4-4ABB-AC64-A3382705BE06}"/>
          </ac:spMkLst>
        </pc:spChg>
        <pc:spChg chg="add">
          <ac:chgData name="Diana Junkes" userId="63733f159098a471" providerId="LiveId" clId="{E1003E59-6E06-4A13-ABAC-61F2B2DF4CC1}" dt="2023-03-03T18:45:14.579" v="930" actId="26606"/>
          <ac:spMkLst>
            <pc:docMk/>
            <pc:sldMk cId="643877490" sldId="342"/>
            <ac:spMk id="3155" creationId="{9A64CBFD-D6E8-4E6A-8F66-1948BED33157}"/>
          </ac:spMkLst>
        </pc:spChg>
        <pc:grpChg chg="add del">
          <ac:chgData name="Diana Junkes" userId="63733f159098a471" providerId="LiveId" clId="{E1003E59-6E06-4A13-ABAC-61F2B2DF4CC1}" dt="2023-03-03T18:43:27.526" v="915" actId="26606"/>
          <ac:grpSpMkLst>
            <pc:docMk/>
            <pc:sldMk cId="643877490" sldId="342"/>
            <ac:grpSpMk id="10" creationId="{9711C96E-3D2D-48C8-AAB9-C1CB02D1D51C}"/>
          </ac:grpSpMkLst>
        </pc:grpChg>
        <pc:grpChg chg="add del">
          <ac:chgData name="Diana Junkes" userId="63733f159098a471" providerId="LiveId" clId="{E1003E59-6E06-4A13-ABAC-61F2B2DF4CC1}" dt="2023-03-03T18:44:46.471" v="925" actId="26606"/>
          <ac:grpSpMkLst>
            <pc:docMk/>
            <pc:sldMk cId="643877490" sldId="342"/>
            <ac:grpSpMk id="3079" creationId="{58DF5B7A-7785-49C6-B4EB-252FF28C2132}"/>
          </ac:grpSpMkLst>
        </pc:grpChg>
        <pc:grpChg chg="add del">
          <ac:chgData name="Diana Junkes" userId="63733f159098a471" providerId="LiveId" clId="{E1003E59-6E06-4A13-ABAC-61F2B2DF4CC1}" dt="2023-03-03T18:44:46.471" v="925" actId="26606"/>
          <ac:grpSpMkLst>
            <pc:docMk/>
            <pc:sldMk cId="643877490" sldId="342"/>
            <ac:grpSpMk id="3093" creationId="{9F9B151E-1B34-4FA6-A53D-B92F787D9EAD}"/>
          </ac:grpSpMkLst>
        </pc:grpChg>
        <pc:grpChg chg="add del">
          <ac:chgData name="Diana Junkes" userId="63733f159098a471" providerId="LiveId" clId="{E1003E59-6E06-4A13-ABAC-61F2B2DF4CC1}" dt="2023-03-03T18:45:14.579" v="930" actId="26606"/>
          <ac:grpSpMkLst>
            <pc:docMk/>
            <pc:sldMk cId="643877490" sldId="342"/>
            <ac:grpSpMk id="3112" creationId="{259C671B-1B22-4141-A9C0-2E7941FDA7C2}"/>
          </ac:grpSpMkLst>
        </pc:grpChg>
        <pc:grpChg chg="add del">
          <ac:chgData name="Diana Junkes" userId="63733f159098a471" providerId="LiveId" clId="{E1003E59-6E06-4A13-ABAC-61F2B2DF4CC1}" dt="2023-03-03T18:45:14.579" v="930" actId="26606"/>
          <ac:grpSpMkLst>
            <pc:docMk/>
            <pc:sldMk cId="643877490" sldId="342"/>
            <ac:grpSpMk id="3114" creationId="{1D56A4CE-A3F4-4CFF-9A65-C029AC17B7CF}"/>
          </ac:grpSpMkLst>
        </pc:grpChg>
        <pc:grpChg chg="add">
          <ac:chgData name="Diana Junkes" userId="63733f159098a471" providerId="LiveId" clId="{E1003E59-6E06-4A13-ABAC-61F2B2DF4CC1}" dt="2023-03-03T18:45:14.579" v="930" actId="26606"/>
          <ac:grpSpMkLst>
            <pc:docMk/>
            <pc:sldMk cId="643877490" sldId="342"/>
            <ac:grpSpMk id="3121" creationId="{259C671B-1B22-4141-A9C0-2E7941FDA7C2}"/>
          </ac:grpSpMkLst>
        </pc:grpChg>
        <pc:grpChg chg="add">
          <ac:chgData name="Diana Junkes" userId="63733f159098a471" providerId="LiveId" clId="{E1003E59-6E06-4A13-ABAC-61F2B2DF4CC1}" dt="2023-03-03T18:45:14.579" v="930" actId="26606"/>
          <ac:grpSpMkLst>
            <pc:docMk/>
            <pc:sldMk cId="643877490" sldId="342"/>
            <ac:grpSpMk id="3135" creationId="{1D56A4CE-A3F4-4CFF-9A65-C029AC17B7CF}"/>
          </ac:grpSpMkLst>
        </pc:grpChg>
        <pc:picChg chg="add mod">
          <ac:chgData name="Diana Junkes" userId="63733f159098a471" providerId="LiveId" clId="{E1003E59-6E06-4A13-ABAC-61F2B2DF4CC1}" dt="2023-03-03T18:44:46.533" v="926" actId="26606"/>
          <ac:picMkLst>
            <pc:docMk/>
            <pc:sldMk cId="643877490" sldId="342"/>
            <ac:picMk id="3074" creationId="{655BACD9-73C7-A5D7-18D7-EC4155CBDD80}"/>
          </ac:picMkLst>
        </pc:picChg>
      </pc:sldChg>
      <pc:sldChg chg="addSp delSp modSp new mod setBg setClrOvrMap">
        <pc:chgData name="Diana Junkes" userId="63733f159098a471" providerId="LiveId" clId="{E1003E59-6E06-4A13-ABAC-61F2B2DF4CC1}" dt="2023-03-03T18:47:46.421" v="1017" actId="14100"/>
        <pc:sldMkLst>
          <pc:docMk/>
          <pc:sldMk cId="3654590548" sldId="343"/>
        </pc:sldMkLst>
        <pc:spChg chg="mod">
          <ac:chgData name="Diana Junkes" userId="63733f159098a471" providerId="LiveId" clId="{E1003E59-6E06-4A13-ABAC-61F2B2DF4CC1}" dt="2023-03-03T18:46:27.095" v="1001" actId="20577"/>
          <ac:spMkLst>
            <pc:docMk/>
            <pc:sldMk cId="3654590548" sldId="343"/>
            <ac:spMk id="2" creationId="{0078DB61-D9DF-FA42-6CC7-A6DD49A72B6B}"/>
          </ac:spMkLst>
        </pc:spChg>
        <pc:spChg chg="del mod">
          <ac:chgData name="Diana Junkes" userId="63733f159098a471" providerId="LiveId" clId="{E1003E59-6E06-4A13-ABAC-61F2B2DF4CC1}" dt="2023-03-03T18:45:48.375" v="933"/>
          <ac:spMkLst>
            <pc:docMk/>
            <pc:sldMk cId="3654590548" sldId="343"/>
            <ac:spMk id="3" creationId="{3FACB7CF-9199-89CE-B08F-C394E7FBAF14}"/>
          </ac:spMkLst>
        </pc:spChg>
        <pc:spChg chg="add mod">
          <ac:chgData name="Diana Junkes" userId="63733f159098a471" providerId="LiveId" clId="{E1003E59-6E06-4A13-ABAC-61F2B2DF4CC1}" dt="2023-03-03T18:47:46.421" v="1017" actId="14100"/>
          <ac:spMkLst>
            <pc:docMk/>
            <pc:sldMk cId="3654590548" sldId="343"/>
            <ac:spMk id="5" creationId="{00715603-44A0-92AE-97E3-045D0145BBCA}"/>
          </ac:spMkLst>
        </pc:spChg>
        <pc:spChg chg="add">
          <ac:chgData name="Diana Junkes" userId="63733f159098a471" providerId="LiveId" clId="{E1003E59-6E06-4A13-ABAC-61F2B2DF4CC1}" dt="2023-03-03T18:45:40.346" v="932" actId="26606"/>
          <ac:spMkLst>
            <pc:docMk/>
            <pc:sldMk cId="3654590548" sldId="343"/>
            <ac:spMk id="8" creationId="{5BE0789E-91A7-4246-978E-A17FE1BF952A}"/>
          </ac:spMkLst>
        </pc:spChg>
        <pc:spChg chg="add">
          <ac:chgData name="Diana Junkes" userId="63733f159098a471" providerId="LiveId" clId="{E1003E59-6E06-4A13-ABAC-61F2B2DF4CC1}" dt="2023-03-03T18:45:40.346" v="932" actId="26606"/>
          <ac:spMkLst>
            <pc:docMk/>
            <pc:sldMk cId="3654590548" sldId="343"/>
            <ac:spMk id="24" creationId="{15EDA122-4530-45D2-A70A-B1A967AAE566}"/>
          </ac:spMkLst>
        </pc:spChg>
        <pc:spChg chg="add">
          <ac:chgData name="Diana Junkes" userId="63733f159098a471" providerId="LiveId" clId="{E1003E59-6E06-4A13-ABAC-61F2B2DF4CC1}" dt="2023-03-03T18:45:40.346" v="932" actId="26606"/>
          <ac:spMkLst>
            <pc:docMk/>
            <pc:sldMk cId="3654590548" sldId="343"/>
            <ac:spMk id="26" creationId="{9782F52E-0F94-4BFC-9F89-B054DDEAB9EF}"/>
          </ac:spMkLst>
        </pc:spChg>
        <pc:grpChg chg="add">
          <ac:chgData name="Diana Junkes" userId="63733f159098a471" providerId="LiveId" clId="{E1003E59-6E06-4A13-ABAC-61F2B2DF4CC1}" dt="2023-03-03T18:45:40.346" v="932" actId="26606"/>
          <ac:grpSpMkLst>
            <pc:docMk/>
            <pc:sldMk cId="3654590548" sldId="343"/>
            <ac:grpSpMk id="10" creationId="{3C6C0BD2-8B3C-4042-B4EE-5DB7665A3736}"/>
          </ac:grpSpMkLst>
        </pc:grpChg>
        <pc:picChg chg="add mod">
          <ac:chgData name="Diana Junkes" userId="63733f159098a471" providerId="LiveId" clId="{E1003E59-6E06-4A13-ABAC-61F2B2DF4CC1}" dt="2023-03-03T18:45:58.773" v="936" actId="14100"/>
          <ac:picMkLst>
            <pc:docMk/>
            <pc:sldMk cId="3654590548" sldId="343"/>
            <ac:picMk id="4098" creationId="{F637AE37-384E-76DE-0729-6F484B5E82A6}"/>
          </ac:picMkLst>
        </pc:picChg>
      </pc:sldChg>
      <pc:sldChg chg="addSp delSp modSp new mod setBg setClrOvrMap">
        <pc:chgData name="Diana Junkes" userId="63733f159098a471" providerId="LiveId" clId="{E1003E59-6E06-4A13-ABAC-61F2B2DF4CC1}" dt="2023-03-03T19:52:59.260" v="2856" actId="14100"/>
        <pc:sldMkLst>
          <pc:docMk/>
          <pc:sldMk cId="1976345900" sldId="344"/>
        </pc:sldMkLst>
        <pc:spChg chg="mod">
          <ac:chgData name="Diana Junkes" userId="63733f159098a471" providerId="LiveId" clId="{E1003E59-6E06-4A13-ABAC-61F2B2DF4CC1}" dt="2023-03-03T18:53:47.420" v="1048" actId="1076"/>
          <ac:spMkLst>
            <pc:docMk/>
            <pc:sldMk cId="1976345900" sldId="344"/>
            <ac:spMk id="2" creationId="{BFF9F4A1-B021-2F41-76C0-7F92A0DD79A9}"/>
          </ac:spMkLst>
        </pc:spChg>
        <pc:spChg chg="del mod">
          <ac:chgData name="Diana Junkes" userId="63733f159098a471" providerId="LiveId" clId="{E1003E59-6E06-4A13-ABAC-61F2B2DF4CC1}" dt="2023-03-03T19:52:51.548" v="2853"/>
          <ac:spMkLst>
            <pc:docMk/>
            <pc:sldMk cId="1976345900" sldId="344"/>
            <ac:spMk id="3" creationId="{EF6E29D1-40FF-D809-0957-D9F2302B1339}"/>
          </ac:spMkLst>
        </pc:spChg>
        <pc:spChg chg="add mod">
          <ac:chgData name="Diana Junkes" userId="63733f159098a471" providerId="LiveId" clId="{E1003E59-6E06-4A13-ABAC-61F2B2DF4CC1}" dt="2023-03-03T18:53:15.237" v="1045"/>
          <ac:spMkLst>
            <pc:docMk/>
            <pc:sldMk cId="1976345900" sldId="344"/>
            <ac:spMk id="4" creationId="{CDEFD85A-7812-437F-E803-96E50CDD7C48}"/>
          </ac:spMkLst>
        </pc:spChg>
        <pc:spChg chg="add">
          <ac:chgData name="Diana Junkes" userId="63733f159098a471" providerId="LiveId" clId="{E1003E59-6E06-4A13-ABAC-61F2B2DF4CC1}" dt="2023-03-03T18:52:41.293" v="1034" actId="26606"/>
          <ac:spMkLst>
            <pc:docMk/>
            <pc:sldMk cId="1976345900" sldId="344"/>
            <ac:spMk id="8" creationId="{5BE0789E-91A7-4246-978E-A17FE1BF952A}"/>
          </ac:spMkLst>
        </pc:spChg>
        <pc:spChg chg="add">
          <ac:chgData name="Diana Junkes" userId="63733f159098a471" providerId="LiveId" clId="{E1003E59-6E06-4A13-ABAC-61F2B2DF4CC1}" dt="2023-03-03T18:52:41.293" v="1034" actId="26606"/>
          <ac:spMkLst>
            <pc:docMk/>
            <pc:sldMk cId="1976345900" sldId="344"/>
            <ac:spMk id="24" creationId="{15EDA122-4530-45D2-A70A-B1A967AAE566}"/>
          </ac:spMkLst>
        </pc:spChg>
        <pc:spChg chg="add">
          <ac:chgData name="Diana Junkes" userId="63733f159098a471" providerId="LiveId" clId="{E1003E59-6E06-4A13-ABAC-61F2B2DF4CC1}" dt="2023-03-03T18:52:41.293" v="1034" actId="26606"/>
          <ac:spMkLst>
            <pc:docMk/>
            <pc:sldMk cId="1976345900" sldId="344"/>
            <ac:spMk id="26" creationId="{9782F52E-0F94-4BFC-9F89-B054DDEAB9EF}"/>
          </ac:spMkLst>
        </pc:spChg>
        <pc:grpChg chg="add">
          <ac:chgData name="Diana Junkes" userId="63733f159098a471" providerId="LiveId" clId="{E1003E59-6E06-4A13-ABAC-61F2B2DF4CC1}" dt="2023-03-03T18:52:41.293" v="1034" actId="26606"/>
          <ac:grpSpMkLst>
            <pc:docMk/>
            <pc:sldMk cId="1976345900" sldId="344"/>
            <ac:grpSpMk id="10" creationId="{3C6C0BD2-8B3C-4042-B4EE-5DB7665A3736}"/>
          </ac:grpSpMkLst>
        </pc:grpChg>
        <pc:picChg chg="add del mod">
          <ac:chgData name="Diana Junkes" userId="63733f159098a471" providerId="LiveId" clId="{E1003E59-6E06-4A13-ABAC-61F2B2DF4CC1}" dt="2023-03-03T19:52:19.416" v="2852" actId="478"/>
          <ac:picMkLst>
            <pc:docMk/>
            <pc:sldMk cId="1976345900" sldId="344"/>
            <ac:picMk id="5122" creationId="{BF899BE2-555B-95AF-7562-5C4BE10AEF11}"/>
          </ac:picMkLst>
        </pc:picChg>
        <pc:picChg chg="add mod">
          <ac:chgData name="Diana Junkes" userId="63733f159098a471" providerId="LiveId" clId="{E1003E59-6E06-4A13-ABAC-61F2B2DF4CC1}" dt="2023-03-03T19:52:59.260" v="2856" actId="14100"/>
          <ac:picMkLst>
            <pc:docMk/>
            <pc:sldMk cId="1976345900" sldId="344"/>
            <ac:picMk id="5124" creationId="{FFFFA7EE-D3CF-049C-1B8F-699EC337147F}"/>
          </ac:picMkLst>
        </pc:picChg>
      </pc:sldChg>
      <pc:sldChg chg="addSp delSp modSp new mod setBg setClrOvrMap">
        <pc:chgData name="Diana Junkes" userId="63733f159098a471" providerId="LiveId" clId="{E1003E59-6E06-4A13-ABAC-61F2B2DF4CC1}" dt="2023-03-03T19:53:21.292" v="2860" actId="14100"/>
        <pc:sldMkLst>
          <pc:docMk/>
          <pc:sldMk cId="1221761164" sldId="345"/>
        </pc:sldMkLst>
        <pc:spChg chg="mod">
          <ac:chgData name="Diana Junkes" userId="63733f159098a471" providerId="LiveId" clId="{E1003E59-6E06-4A13-ABAC-61F2B2DF4CC1}" dt="2023-03-03T18:54:32.474" v="1057" actId="20577"/>
          <ac:spMkLst>
            <pc:docMk/>
            <pc:sldMk cId="1221761164" sldId="345"/>
            <ac:spMk id="2" creationId="{10D07257-A164-ED8B-9F55-510BBD283440}"/>
          </ac:spMkLst>
        </pc:spChg>
        <pc:spChg chg="del mod">
          <ac:chgData name="Diana Junkes" userId="63733f159098a471" providerId="LiveId" clId="{E1003E59-6E06-4A13-ABAC-61F2B2DF4CC1}" dt="2023-03-03T19:53:13.075" v="2857"/>
          <ac:spMkLst>
            <pc:docMk/>
            <pc:sldMk cId="1221761164" sldId="345"/>
            <ac:spMk id="3" creationId="{3E284F66-A8BF-65F2-4A72-770FF2969DE0}"/>
          </ac:spMkLst>
        </pc:spChg>
        <pc:spChg chg="add mod">
          <ac:chgData name="Diana Junkes" userId="63733f159098a471" providerId="LiveId" clId="{E1003E59-6E06-4A13-ABAC-61F2B2DF4CC1}" dt="2023-03-03T18:54:54.582" v="1061" actId="14100"/>
          <ac:spMkLst>
            <pc:docMk/>
            <pc:sldMk cId="1221761164" sldId="345"/>
            <ac:spMk id="5" creationId="{26B291DF-E467-3BEB-E761-5D7FB1269E19}"/>
          </ac:spMkLst>
        </pc:spChg>
        <pc:spChg chg="add">
          <ac:chgData name="Diana Junkes" userId="63733f159098a471" providerId="LiveId" clId="{E1003E59-6E06-4A13-ABAC-61F2B2DF4CC1}" dt="2023-03-03T18:54:17.685" v="1054" actId="26606"/>
          <ac:spMkLst>
            <pc:docMk/>
            <pc:sldMk cId="1221761164" sldId="345"/>
            <ac:spMk id="8" creationId="{5BE0789E-91A7-4246-978E-A17FE1BF952A}"/>
          </ac:spMkLst>
        </pc:spChg>
        <pc:spChg chg="add">
          <ac:chgData name="Diana Junkes" userId="63733f159098a471" providerId="LiveId" clId="{E1003E59-6E06-4A13-ABAC-61F2B2DF4CC1}" dt="2023-03-03T18:54:17.685" v="1054" actId="26606"/>
          <ac:spMkLst>
            <pc:docMk/>
            <pc:sldMk cId="1221761164" sldId="345"/>
            <ac:spMk id="24" creationId="{15EDA122-4530-45D2-A70A-B1A967AAE566}"/>
          </ac:spMkLst>
        </pc:spChg>
        <pc:spChg chg="add">
          <ac:chgData name="Diana Junkes" userId="63733f159098a471" providerId="LiveId" clId="{E1003E59-6E06-4A13-ABAC-61F2B2DF4CC1}" dt="2023-03-03T18:54:17.685" v="1054" actId="26606"/>
          <ac:spMkLst>
            <pc:docMk/>
            <pc:sldMk cId="1221761164" sldId="345"/>
            <ac:spMk id="26" creationId="{9782F52E-0F94-4BFC-9F89-B054DDEAB9EF}"/>
          </ac:spMkLst>
        </pc:spChg>
        <pc:grpChg chg="add">
          <ac:chgData name="Diana Junkes" userId="63733f159098a471" providerId="LiveId" clId="{E1003E59-6E06-4A13-ABAC-61F2B2DF4CC1}" dt="2023-03-03T18:54:17.685" v="1054" actId="26606"/>
          <ac:grpSpMkLst>
            <pc:docMk/>
            <pc:sldMk cId="1221761164" sldId="345"/>
            <ac:grpSpMk id="10" creationId="{3C6C0BD2-8B3C-4042-B4EE-5DB7665A3736}"/>
          </ac:grpSpMkLst>
        </pc:grpChg>
        <pc:picChg chg="add mod">
          <ac:chgData name="Diana Junkes" userId="63733f159098a471" providerId="LiveId" clId="{E1003E59-6E06-4A13-ABAC-61F2B2DF4CC1}" dt="2023-03-03T19:53:21.292" v="2860" actId="14100"/>
          <ac:picMkLst>
            <pc:docMk/>
            <pc:sldMk cId="1221761164" sldId="345"/>
            <ac:picMk id="8194" creationId="{0909A772-8A04-B5F8-B6BF-DB1A36BB8647}"/>
          </ac:picMkLst>
        </pc:picChg>
      </pc:sldChg>
      <pc:sldChg chg="addSp modSp new mod setBg setClrOvrMap">
        <pc:chgData name="Diana Junkes" userId="63733f159098a471" providerId="LiveId" clId="{E1003E59-6E06-4A13-ABAC-61F2B2DF4CC1}" dt="2023-03-03T19:54:03.610" v="2866" actId="14100"/>
        <pc:sldMkLst>
          <pc:docMk/>
          <pc:sldMk cId="2520061922" sldId="346"/>
        </pc:sldMkLst>
        <pc:spChg chg="mod">
          <ac:chgData name="Diana Junkes" userId="63733f159098a471" providerId="LiveId" clId="{E1003E59-6E06-4A13-ABAC-61F2B2DF4CC1}" dt="2023-03-03T18:57:56.637" v="1066" actId="20577"/>
          <ac:spMkLst>
            <pc:docMk/>
            <pc:sldMk cId="2520061922" sldId="346"/>
            <ac:spMk id="2" creationId="{4288F858-AD92-791D-CC24-601E665BE173}"/>
          </ac:spMkLst>
        </pc:spChg>
        <pc:spChg chg="mod">
          <ac:chgData name="Diana Junkes" userId="63733f159098a471" providerId="LiveId" clId="{E1003E59-6E06-4A13-ABAC-61F2B2DF4CC1}" dt="2023-03-03T18:57:41.260" v="1063" actId="26606"/>
          <ac:spMkLst>
            <pc:docMk/>
            <pc:sldMk cId="2520061922" sldId="346"/>
            <ac:spMk id="3" creationId="{61CC4C86-5CC2-76E6-5AC2-686E294CAA49}"/>
          </ac:spMkLst>
        </pc:spChg>
        <pc:spChg chg="add">
          <ac:chgData name="Diana Junkes" userId="63733f159098a471" providerId="LiveId" clId="{E1003E59-6E06-4A13-ABAC-61F2B2DF4CC1}" dt="2023-03-03T18:57:41.260" v="1063" actId="26606"/>
          <ac:spMkLst>
            <pc:docMk/>
            <pc:sldMk cId="2520061922" sldId="346"/>
            <ac:spMk id="8" creationId="{5BE0789E-91A7-4246-978E-A17FE1BF952A}"/>
          </ac:spMkLst>
        </pc:spChg>
        <pc:spChg chg="add">
          <ac:chgData name="Diana Junkes" userId="63733f159098a471" providerId="LiveId" clId="{E1003E59-6E06-4A13-ABAC-61F2B2DF4CC1}" dt="2023-03-03T18:57:41.260" v="1063" actId="26606"/>
          <ac:spMkLst>
            <pc:docMk/>
            <pc:sldMk cId="2520061922" sldId="346"/>
            <ac:spMk id="24" creationId="{15EDA122-4530-45D2-A70A-B1A967AAE566}"/>
          </ac:spMkLst>
        </pc:spChg>
        <pc:spChg chg="add">
          <ac:chgData name="Diana Junkes" userId="63733f159098a471" providerId="LiveId" clId="{E1003E59-6E06-4A13-ABAC-61F2B2DF4CC1}" dt="2023-03-03T18:57:41.260" v="1063" actId="26606"/>
          <ac:spMkLst>
            <pc:docMk/>
            <pc:sldMk cId="2520061922" sldId="346"/>
            <ac:spMk id="26" creationId="{9782F52E-0F94-4BFC-9F89-B054DDEAB9EF}"/>
          </ac:spMkLst>
        </pc:spChg>
        <pc:grpChg chg="add">
          <ac:chgData name="Diana Junkes" userId="63733f159098a471" providerId="LiveId" clId="{E1003E59-6E06-4A13-ABAC-61F2B2DF4CC1}" dt="2023-03-03T18:57:41.260" v="1063" actId="26606"/>
          <ac:grpSpMkLst>
            <pc:docMk/>
            <pc:sldMk cId="2520061922" sldId="346"/>
            <ac:grpSpMk id="10" creationId="{3C6C0BD2-8B3C-4042-B4EE-5DB7665A3736}"/>
          </ac:grpSpMkLst>
        </pc:grpChg>
        <pc:picChg chg="add mod">
          <ac:chgData name="Diana Junkes" userId="63733f159098a471" providerId="LiveId" clId="{E1003E59-6E06-4A13-ABAC-61F2B2DF4CC1}" dt="2023-03-03T19:54:03.610" v="2866" actId="14100"/>
          <ac:picMkLst>
            <pc:docMk/>
            <pc:sldMk cId="2520061922" sldId="346"/>
            <ac:picMk id="9218" creationId="{94C5AF6F-C520-9C89-9DDE-B9ED37B70D37}"/>
          </ac:picMkLst>
        </pc:picChg>
      </pc:sldChg>
      <pc:sldChg chg="addSp delSp modSp new mod setBg setClrOvrMap">
        <pc:chgData name="Diana Junkes" userId="63733f159098a471" providerId="LiveId" clId="{E1003E59-6E06-4A13-ABAC-61F2B2DF4CC1}" dt="2023-03-03T19:55:22.738" v="2870" actId="14100"/>
        <pc:sldMkLst>
          <pc:docMk/>
          <pc:sldMk cId="233794443" sldId="347"/>
        </pc:sldMkLst>
        <pc:spChg chg="mod">
          <ac:chgData name="Diana Junkes" userId="63733f159098a471" providerId="LiveId" clId="{E1003E59-6E06-4A13-ABAC-61F2B2DF4CC1}" dt="2023-03-03T19:07:18.700" v="1884" actId="20577"/>
          <ac:spMkLst>
            <pc:docMk/>
            <pc:sldMk cId="233794443" sldId="347"/>
            <ac:spMk id="2" creationId="{3CD78BD4-0CE8-D6FE-A927-069838F81B25}"/>
          </ac:spMkLst>
        </pc:spChg>
        <pc:spChg chg="del mod">
          <ac:chgData name="Diana Junkes" userId="63733f159098a471" providerId="LiveId" clId="{E1003E59-6E06-4A13-ABAC-61F2B2DF4CC1}" dt="2023-03-03T19:55:15.321" v="2867"/>
          <ac:spMkLst>
            <pc:docMk/>
            <pc:sldMk cId="233794443" sldId="347"/>
            <ac:spMk id="3" creationId="{CDAD7747-6DF4-64A0-E021-B2A2249AABCC}"/>
          </ac:spMkLst>
        </pc:spChg>
        <pc:spChg chg="add">
          <ac:chgData name="Diana Junkes" userId="63733f159098a471" providerId="LiveId" clId="{E1003E59-6E06-4A13-ABAC-61F2B2DF4CC1}" dt="2023-03-03T19:07:03.252" v="1881" actId="26606"/>
          <ac:spMkLst>
            <pc:docMk/>
            <pc:sldMk cId="233794443" sldId="347"/>
            <ac:spMk id="8" creationId="{5BE0789E-91A7-4246-978E-A17FE1BF952A}"/>
          </ac:spMkLst>
        </pc:spChg>
        <pc:spChg chg="add">
          <ac:chgData name="Diana Junkes" userId="63733f159098a471" providerId="LiveId" clId="{E1003E59-6E06-4A13-ABAC-61F2B2DF4CC1}" dt="2023-03-03T19:07:03.252" v="1881" actId="26606"/>
          <ac:spMkLst>
            <pc:docMk/>
            <pc:sldMk cId="233794443" sldId="347"/>
            <ac:spMk id="24" creationId="{15EDA122-4530-45D2-A70A-B1A967AAE566}"/>
          </ac:spMkLst>
        </pc:spChg>
        <pc:spChg chg="add">
          <ac:chgData name="Diana Junkes" userId="63733f159098a471" providerId="LiveId" clId="{E1003E59-6E06-4A13-ABAC-61F2B2DF4CC1}" dt="2023-03-03T19:07:03.252" v="1881" actId="26606"/>
          <ac:spMkLst>
            <pc:docMk/>
            <pc:sldMk cId="233794443" sldId="347"/>
            <ac:spMk id="26" creationId="{9782F52E-0F94-4BFC-9F89-B054DDEAB9EF}"/>
          </ac:spMkLst>
        </pc:spChg>
        <pc:grpChg chg="add">
          <ac:chgData name="Diana Junkes" userId="63733f159098a471" providerId="LiveId" clId="{E1003E59-6E06-4A13-ABAC-61F2B2DF4CC1}" dt="2023-03-03T19:07:03.252" v="1881" actId="26606"/>
          <ac:grpSpMkLst>
            <pc:docMk/>
            <pc:sldMk cId="233794443" sldId="347"/>
            <ac:grpSpMk id="10" creationId="{3C6C0BD2-8B3C-4042-B4EE-5DB7665A3736}"/>
          </ac:grpSpMkLst>
        </pc:grpChg>
        <pc:picChg chg="add mod">
          <ac:chgData name="Diana Junkes" userId="63733f159098a471" providerId="LiveId" clId="{E1003E59-6E06-4A13-ABAC-61F2B2DF4CC1}" dt="2023-03-03T19:55:22.738" v="2870" actId="14100"/>
          <ac:picMkLst>
            <pc:docMk/>
            <pc:sldMk cId="233794443" sldId="347"/>
            <ac:picMk id="10242" creationId="{F046AFB4-8F82-4B8B-EDB9-1FD2568E3EAB}"/>
          </ac:picMkLst>
        </pc:picChg>
      </pc:sldChg>
      <pc:sldChg chg="addSp delSp modSp new mod setBg setClrOvrMap">
        <pc:chgData name="Diana Junkes" userId="63733f159098a471" providerId="LiveId" clId="{E1003E59-6E06-4A13-ABAC-61F2B2DF4CC1}" dt="2023-03-03T19:09:08.177" v="1904" actId="27636"/>
        <pc:sldMkLst>
          <pc:docMk/>
          <pc:sldMk cId="1301549671" sldId="348"/>
        </pc:sldMkLst>
        <pc:spChg chg="mod">
          <ac:chgData name="Diana Junkes" userId="63733f159098a471" providerId="LiveId" clId="{E1003E59-6E06-4A13-ABAC-61F2B2DF4CC1}" dt="2023-03-03T19:09:08.177" v="1904" actId="27636"/>
          <ac:spMkLst>
            <pc:docMk/>
            <pc:sldMk cId="1301549671" sldId="348"/>
            <ac:spMk id="2" creationId="{DEDE3CD7-E01A-7111-3FE8-3A5B3C9437C6}"/>
          </ac:spMkLst>
        </pc:spChg>
        <pc:spChg chg="del mod">
          <ac:chgData name="Diana Junkes" userId="63733f159098a471" providerId="LiveId" clId="{E1003E59-6E06-4A13-ABAC-61F2B2DF4CC1}" dt="2023-03-03T19:08:42.010" v="1899"/>
          <ac:spMkLst>
            <pc:docMk/>
            <pc:sldMk cId="1301549671" sldId="348"/>
            <ac:spMk id="3" creationId="{228585DA-DF18-DE96-2635-34498F133E3A}"/>
          </ac:spMkLst>
        </pc:spChg>
        <pc:spChg chg="add">
          <ac:chgData name="Diana Junkes" userId="63733f159098a471" providerId="LiveId" clId="{E1003E59-6E06-4A13-ABAC-61F2B2DF4CC1}" dt="2023-03-03T19:07:54.041" v="1887" actId="26606"/>
          <ac:spMkLst>
            <pc:docMk/>
            <pc:sldMk cId="1301549671" sldId="348"/>
            <ac:spMk id="8" creationId="{5BE0789E-91A7-4246-978E-A17FE1BF952A}"/>
          </ac:spMkLst>
        </pc:spChg>
        <pc:spChg chg="add">
          <ac:chgData name="Diana Junkes" userId="63733f159098a471" providerId="LiveId" clId="{E1003E59-6E06-4A13-ABAC-61F2B2DF4CC1}" dt="2023-03-03T19:07:54.041" v="1887" actId="26606"/>
          <ac:spMkLst>
            <pc:docMk/>
            <pc:sldMk cId="1301549671" sldId="348"/>
            <ac:spMk id="24" creationId="{15EDA122-4530-45D2-A70A-B1A967AAE566}"/>
          </ac:spMkLst>
        </pc:spChg>
        <pc:spChg chg="add">
          <ac:chgData name="Diana Junkes" userId="63733f159098a471" providerId="LiveId" clId="{E1003E59-6E06-4A13-ABAC-61F2B2DF4CC1}" dt="2023-03-03T19:07:54.041" v="1887" actId="26606"/>
          <ac:spMkLst>
            <pc:docMk/>
            <pc:sldMk cId="1301549671" sldId="348"/>
            <ac:spMk id="26" creationId="{9782F52E-0F94-4BFC-9F89-B054DDEAB9EF}"/>
          </ac:spMkLst>
        </pc:spChg>
        <pc:grpChg chg="add">
          <ac:chgData name="Diana Junkes" userId="63733f159098a471" providerId="LiveId" clId="{E1003E59-6E06-4A13-ABAC-61F2B2DF4CC1}" dt="2023-03-03T19:07:54.041" v="1887" actId="26606"/>
          <ac:grpSpMkLst>
            <pc:docMk/>
            <pc:sldMk cId="1301549671" sldId="348"/>
            <ac:grpSpMk id="10" creationId="{3C6C0BD2-8B3C-4042-B4EE-5DB7665A3736}"/>
          </ac:grpSpMkLst>
        </pc:grpChg>
        <pc:picChg chg="add mod">
          <ac:chgData name="Diana Junkes" userId="63733f159098a471" providerId="LiveId" clId="{E1003E59-6E06-4A13-ABAC-61F2B2DF4CC1}" dt="2023-03-03T19:08:42.010" v="1899"/>
          <ac:picMkLst>
            <pc:docMk/>
            <pc:sldMk cId="1301549671" sldId="348"/>
            <ac:picMk id="4" creationId="{24236FC9-C403-1833-3B4E-6290E36CE00B}"/>
          </ac:picMkLst>
        </pc:picChg>
      </pc:sldChg>
      <pc:sldChg chg="addSp delSp modSp new mod setBg setClrOvrMap">
        <pc:chgData name="Diana Junkes" userId="63733f159098a471" providerId="LiveId" clId="{E1003E59-6E06-4A13-ABAC-61F2B2DF4CC1}" dt="2023-03-03T19:14:24.808" v="1958" actId="26606"/>
        <pc:sldMkLst>
          <pc:docMk/>
          <pc:sldMk cId="2508022167" sldId="349"/>
        </pc:sldMkLst>
        <pc:spChg chg="mod">
          <ac:chgData name="Diana Junkes" userId="63733f159098a471" providerId="LiveId" clId="{E1003E59-6E06-4A13-ABAC-61F2B2DF4CC1}" dt="2023-03-03T19:10:07.100" v="1916"/>
          <ac:spMkLst>
            <pc:docMk/>
            <pc:sldMk cId="2508022167" sldId="349"/>
            <ac:spMk id="2" creationId="{2395F3E8-F7ED-A8A7-3CB3-A59157655F49}"/>
          </ac:spMkLst>
        </pc:spChg>
        <pc:spChg chg="del mod">
          <ac:chgData name="Diana Junkes" userId="63733f159098a471" providerId="LiveId" clId="{E1003E59-6E06-4A13-ABAC-61F2B2DF4CC1}" dt="2023-03-03T19:13:01.883" v="1925" actId="26606"/>
          <ac:spMkLst>
            <pc:docMk/>
            <pc:sldMk cId="2508022167" sldId="349"/>
            <ac:spMk id="3" creationId="{12EB9C8C-7B06-2D12-6A8F-DC97E32FD969}"/>
          </ac:spMkLst>
        </pc:spChg>
        <pc:spChg chg="add">
          <ac:chgData name="Diana Junkes" userId="63733f159098a471" providerId="LiveId" clId="{E1003E59-6E06-4A13-ABAC-61F2B2DF4CC1}" dt="2023-03-03T19:09:59.340" v="1914" actId="26606"/>
          <ac:spMkLst>
            <pc:docMk/>
            <pc:sldMk cId="2508022167" sldId="349"/>
            <ac:spMk id="8" creationId="{5BE0789E-91A7-4246-978E-A17FE1BF952A}"/>
          </ac:spMkLst>
        </pc:spChg>
        <pc:spChg chg="add">
          <ac:chgData name="Diana Junkes" userId="63733f159098a471" providerId="LiveId" clId="{E1003E59-6E06-4A13-ABAC-61F2B2DF4CC1}" dt="2023-03-03T19:09:59.340" v="1914" actId="26606"/>
          <ac:spMkLst>
            <pc:docMk/>
            <pc:sldMk cId="2508022167" sldId="349"/>
            <ac:spMk id="24" creationId="{15EDA122-4530-45D2-A70A-B1A967AAE566}"/>
          </ac:spMkLst>
        </pc:spChg>
        <pc:spChg chg="add">
          <ac:chgData name="Diana Junkes" userId="63733f159098a471" providerId="LiveId" clId="{E1003E59-6E06-4A13-ABAC-61F2B2DF4CC1}" dt="2023-03-03T19:09:59.340" v="1914" actId="26606"/>
          <ac:spMkLst>
            <pc:docMk/>
            <pc:sldMk cId="2508022167" sldId="349"/>
            <ac:spMk id="26" creationId="{9782F52E-0F94-4BFC-9F89-B054DDEAB9EF}"/>
          </ac:spMkLst>
        </pc:spChg>
        <pc:grpChg chg="add">
          <ac:chgData name="Diana Junkes" userId="63733f159098a471" providerId="LiveId" clId="{E1003E59-6E06-4A13-ABAC-61F2B2DF4CC1}" dt="2023-03-03T19:09:59.340" v="1914" actId="26606"/>
          <ac:grpSpMkLst>
            <pc:docMk/>
            <pc:sldMk cId="2508022167" sldId="349"/>
            <ac:grpSpMk id="10" creationId="{3C6C0BD2-8B3C-4042-B4EE-5DB7665A3736}"/>
          </ac:grpSpMkLst>
        </pc:grpChg>
        <pc:graphicFrameChg chg="add mod modGraphic">
          <ac:chgData name="Diana Junkes" userId="63733f159098a471" providerId="LiveId" clId="{E1003E59-6E06-4A13-ABAC-61F2B2DF4CC1}" dt="2023-03-03T19:14:24.808" v="1958" actId="26606"/>
          <ac:graphicFrameMkLst>
            <pc:docMk/>
            <pc:sldMk cId="2508022167" sldId="349"/>
            <ac:graphicFrameMk id="28" creationId="{162A17D3-AC30-FE26-F3BD-EA47D1AB37B8}"/>
          </ac:graphicFrameMkLst>
        </pc:graphicFrameChg>
      </pc:sldChg>
      <pc:sldChg chg="addSp delSp modSp new mod setBg setClrOvrMap">
        <pc:chgData name="Diana Junkes" userId="63733f159098a471" providerId="LiveId" clId="{E1003E59-6E06-4A13-ABAC-61F2B2DF4CC1}" dt="2023-03-03T19:51:28.361" v="2847" actId="14100"/>
        <pc:sldMkLst>
          <pc:docMk/>
          <pc:sldMk cId="406192981" sldId="350"/>
        </pc:sldMkLst>
        <pc:spChg chg="del mod">
          <ac:chgData name="Diana Junkes" userId="63733f159098a471" providerId="LiveId" clId="{E1003E59-6E06-4A13-ABAC-61F2B2DF4CC1}" dt="2023-03-03T19:30:01.034" v="2027" actId="478"/>
          <ac:spMkLst>
            <pc:docMk/>
            <pc:sldMk cId="406192981" sldId="350"/>
            <ac:spMk id="2" creationId="{E9D23CB6-C056-9765-8299-A6D0EC31503C}"/>
          </ac:spMkLst>
        </pc:spChg>
        <pc:spChg chg="del">
          <ac:chgData name="Diana Junkes" userId="63733f159098a471" providerId="LiveId" clId="{E1003E59-6E06-4A13-ABAC-61F2B2DF4CC1}" dt="2023-03-03T19:26:35.784" v="2021"/>
          <ac:spMkLst>
            <pc:docMk/>
            <pc:sldMk cId="406192981" sldId="350"/>
            <ac:spMk id="3" creationId="{F8358425-1F6B-5E99-58DB-A06E1FF8BEE6}"/>
          </ac:spMkLst>
        </pc:spChg>
        <pc:spChg chg="add mod">
          <ac:chgData name="Diana Junkes" userId="63733f159098a471" providerId="LiveId" clId="{E1003E59-6E06-4A13-ABAC-61F2B2DF4CC1}" dt="2023-03-03T19:37:19.277" v="2818" actId="14100"/>
          <ac:spMkLst>
            <pc:docMk/>
            <pc:sldMk cId="406192981" sldId="350"/>
            <ac:spMk id="4" creationId="{8EEBF711-32C2-DC09-89A0-5D682B8F0726}"/>
          </ac:spMkLst>
        </pc:spChg>
        <pc:spChg chg="add del mod">
          <ac:chgData name="Diana Junkes" userId="63733f159098a471" providerId="LiveId" clId="{E1003E59-6E06-4A13-ABAC-61F2B2DF4CC1}" dt="2023-03-03T19:35:05.223" v="2780" actId="26606"/>
          <ac:spMkLst>
            <pc:docMk/>
            <pc:sldMk cId="406192981" sldId="350"/>
            <ac:spMk id="7174" creationId="{2C29BBB5-2252-767D-9CB6-77667C563DD8}"/>
          </ac:spMkLst>
        </pc:spChg>
        <pc:spChg chg="add">
          <ac:chgData name="Diana Junkes" userId="63733f159098a471" providerId="LiveId" clId="{E1003E59-6E06-4A13-ABAC-61F2B2DF4CC1}" dt="2023-03-03T19:26:45.789" v="2022" actId="26606"/>
          <ac:spMkLst>
            <pc:docMk/>
            <pc:sldMk cId="406192981" sldId="350"/>
            <ac:spMk id="7177" creationId="{763516C8-F227-4B77-9AA7-61B9A0B78253}"/>
          </ac:spMkLst>
        </pc:spChg>
        <pc:spChg chg="add">
          <ac:chgData name="Diana Junkes" userId="63733f159098a471" providerId="LiveId" clId="{E1003E59-6E06-4A13-ABAC-61F2B2DF4CC1}" dt="2023-03-03T19:26:45.789" v="2022" actId="26606"/>
          <ac:spMkLst>
            <pc:docMk/>
            <pc:sldMk cId="406192981" sldId="350"/>
            <ac:spMk id="7179" creationId="{D91B420C-C4C8-44DF-96B2-FBD1014646FE}"/>
          </ac:spMkLst>
        </pc:spChg>
        <pc:graphicFrameChg chg="add del">
          <ac:chgData name="Diana Junkes" userId="63733f159098a471" providerId="LiveId" clId="{E1003E59-6E06-4A13-ABAC-61F2B2DF4CC1}" dt="2023-03-03T19:35:05.204" v="2779" actId="26606"/>
          <ac:graphicFrameMkLst>
            <pc:docMk/>
            <pc:sldMk cId="406192981" sldId="350"/>
            <ac:graphicFrameMk id="7181" creationId="{3E116B75-D7E2-AB4D-0573-A77E3B61EE21}"/>
          </ac:graphicFrameMkLst>
        </pc:graphicFrameChg>
        <pc:graphicFrameChg chg="add mod modGraphic">
          <ac:chgData name="Diana Junkes" userId="63733f159098a471" providerId="LiveId" clId="{E1003E59-6E06-4A13-ABAC-61F2B2DF4CC1}" dt="2023-03-03T19:38:57.980" v="2835" actId="26606"/>
          <ac:graphicFrameMkLst>
            <pc:docMk/>
            <pc:sldMk cId="406192981" sldId="350"/>
            <ac:graphicFrameMk id="7183" creationId="{7D1717CC-6205-037E-07E9-AAD981E5AAD4}"/>
          </ac:graphicFrameMkLst>
        </pc:graphicFrameChg>
        <pc:picChg chg="add del mod">
          <ac:chgData name="Diana Junkes" userId="63733f159098a471" providerId="LiveId" clId="{E1003E59-6E06-4A13-ABAC-61F2B2DF4CC1}" dt="2023-03-03T19:46:47.958" v="2840" actId="478"/>
          <ac:picMkLst>
            <pc:docMk/>
            <pc:sldMk cId="406192981" sldId="350"/>
            <ac:picMk id="7170" creationId="{BEC9D610-4204-9B48-C8E6-E37AC789F24E}"/>
          </ac:picMkLst>
        </pc:picChg>
        <pc:picChg chg="add mod">
          <ac:chgData name="Diana Junkes" userId="63733f159098a471" providerId="LiveId" clId="{E1003E59-6E06-4A13-ABAC-61F2B2DF4CC1}" dt="2023-03-03T19:51:28.361" v="2847" actId="14100"/>
          <ac:picMkLst>
            <pc:docMk/>
            <pc:sldMk cId="406192981" sldId="350"/>
            <ac:picMk id="7172" creationId="{74364BF1-1703-EF76-1807-3BA050DF2E1C}"/>
          </ac:picMkLst>
        </pc:picChg>
      </pc:sldChg>
      <pc:sldChg chg="addSp delSp modSp new mod setBg">
        <pc:chgData name="Diana Junkes" userId="63733f159098a471" providerId="LiveId" clId="{E1003E59-6E06-4A13-ABAC-61F2B2DF4CC1}" dt="2023-03-03T20:30:00.967" v="3403"/>
        <pc:sldMkLst>
          <pc:docMk/>
          <pc:sldMk cId="1510612164" sldId="351"/>
        </pc:sldMkLst>
        <pc:spChg chg="del">
          <ac:chgData name="Diana Junkes" userId="63733f159098a471" providerId="LiveId" clId="{E1003E59-6E06-4A13-ABAC-61F2B2DF4CC1}" dt="2023-03-03T20:24:53.653" v="3391" actId="478"/>
          <ac:spMkLst>
            <pc:docMk/>
            <pc:sldMk cId="1510612164" sldId="351"/>
            <ac:spMk id="2" creationId="{2F032BA0-0FBB-789E-3171-8AB32A43F442}"/>
          </ac:spMkLst>
        </pc:spChg>
        <pc:spChg chg="del">
          <ac:chgData name="Diana Junkes" userId="63733f159098a471" providerId="LiveId" clId="{E1003E59-6E06-4A13-ABAC-61F2B2DF4CC1}" dt="2023-03-03T20:24:56.517" v="3392" actId="478"/>
          <ac:spMkLst>
            <pc:docMk/>
            <pc:sldMk cId="1510612164" sldId="351"/>
            <ac:spMk id="3" creationId="{3E9AA02A-052E-4086-9B95-4110A3ECE25B}"/>
          </ac:spMkLst>
        </pc:spChg>
        <pc:picChg chg="add mod">
          <ac:chgData name="Diana Junkes" userId="63733f159098a471" providerId="LiveId" clId="{E1003E59-6E06-4A13-ABAC-61F2B2DF4CC1}" dt="2023-03-03T20:25:19.808" v="3401" actId="14100"/>
          <ac:picMkLst>
            <pc:docMk/>
            <pc:sldMk cId="1510612164" sldId="351"/>
            <ac:picMk id="11266" creationId="{47DF8D93-1DEE-DE10-F1EE-39945F0DD3F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3733f159098a471/2023-GT_Mulheres/levantamento_genero_titulacao_ufscar%20Le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3733f159098a471/2023-GT_Mulheres/levantamento_genero_titulacao_ufscar%20Le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3733f159098a471/2023-GT_Mulheres/levantamento_genero_titulacao_ufscar%20Le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3733f159098a471/2023-GT_Mulheres/levantamento_genero_titulacao_ufscar%20Le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3733f159098a471/2023-GT_Mulheres/levantamento_genero_titulacao_ufscar%20Le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3733f159098a471/2023-GT_Mulheres/levantamento_genero_titulacao_ufscar%20Le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3733f159098a471/2023-GT_Mulheres/levantamento_genero_titulacao_ufscar%20Le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3733f159098a471/2023-GT_Mulheres/levantamento_genero_titulacao_ufscar%20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3733f159098a471/2023-GT_Mulheres/levantamento_genero_titulacao_ufscar%20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3733f159098a471/2023-GT_Mulheres/levantamento_genero_titulacao_ufscar%20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'[levantamento_genero_titulacao_ufscar Leo.xlsx]TOT TA´S'!$B$6</c:f>
              <c:strCache>
                <c:ptCount val="1"/>
                <c:pt idx="0">
                  <c:v>Docentes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'[levantamento_genero_titulacao_ufscar Leo.xlsx]TOT TA´S'!$C$4:$H$5</c:f>
              <c:strCache>
                <c:ptCount val="6"/>
                <c:pt idx="0">
                  <c:v>Mulheres</c:v>
                </c:pt>
                <c:pt idx="1">
                  <c:v>c/mestrado</c:v>
                </c:pt>
                <c:pt idx="2">
                  <c:v>c/doutorado</c:v>
                </c:pt>
                <c:pt idx="3">
                  <c:v>Homens</c:v>
                </c:pt>
                <c:pt idx="4">
                  <c:v>c/mestrado</c:v>
                </c:pt>
                <c:pt idx="5">
                  <c:v>c/doutorado</c:v>
                </c:pt>
              </c:strCache>
            </c:strRef>
          </c:cat>
          <c:val>
            <c:numRef>
              <c:f>'[levantamento_genero_titulacao_ufscar Leo.xlsx]TOT TA´S'!$C$6:$H$6</c:f>
              <c:numCache>
                <c:formatCode>General</c:formatCode>
                <c:ptCount val="6"/>
                <c:pt idx="0">
                  <c:v>406</c:v>
                </c:pt>
                <c:pt idx="1">
                  <c:v>24</c:v>
                </c:pt>
                <c:pt idx="2">
                  <c:v>382</c:v>
                </c:pt>
                <c:pt idx="3">
                  <c:v>556</c:v>
                </c:pt>
                <c:pt idx="4">
                  <c:v>25</c:v>
                </c:pt>
                <c:pt idx="5">
                  <c:v>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9-4814-B991-5C29C54F6798}"/>
            </c:ext>
          </c:extLst>
        </c:ser>
        <c:ser>
          <c:idx val="1"/>
          <c:order val="1"/>
          <c:tx>
            <c:strRef>
              <c:f>'[levantamento_genero_titulacao_ufscar Leo.xlsx]TOT TA´S'!$B$7</c:f>
              <c:strCache>
                <c:ptCount val="1"/>
                <c:pt idx="0">
                  <c:v>TA´s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'[levantamento_genero_titulacao_ufscar Leo.xlsx]TOT TA´S'!$C$4:$H$5</c:f>
              <c:strCache>
                <c:ptCount val="6"/>
                <c:pt idx="0">
                  <c:v>Mulheres</c:v>
                </c:pt>
                <c:pt idx="1">
                  <c:v>c/mestrado</c:v>
                </c:pt>
                <c:pt idx="2">
                  <c:v>c/doutorado</c:v>
                </c:pt>
                <c:pt idx="3">
                  <c:v>Homens</c:v>
                </c:pt>
                <c:pt idx="4">
                  <c:v>c/mestrado</c:v>
                </c:pt>
                <c:pt idx="5">
                  <c:v>c/doutorado</c:v>
                </c:pt>
              </c:strCache>
            </c:strRef>
          </c:cat>
          <c:val>
            <c:numRef>
              <c:f>'[levantamento_genero_titulacao_ufscar Leo.xlsx]TOT TA´S'!$C$7:$H$7</c:f>
              <c:numCache>
                <c:formatCode>General</c:formatCode>
                <c:ptCount val="6"/>
                <c:pt idx="0">
                  <c:v>32</c:v>
                </c:pt>
                <c:pt idx="1">
                  <c:v>25</c:v>
                </c:pt>
                <c:pt idx="2">
                  <c:v>7</c:v>
                </c:pt>
                <c:pt idx="3">
                  <c:v>14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09-4814-B991-5C29C54F6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40751"/>
        <c:axId val="86226607"/>
      </c:barChart>
      <c:catAx>
        <c:axId val="8624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26607"/>
        <c:crosses val="autoZero"/>
        <c:auto val="1"/>
        <c:lblAlgn val="ctr"/>
        <c:lblOffset val="100"/>
        <c:noMultiLvlLbl val="0"/>
      </c:catAx>
      <c:valAx>
        <c:axId val="8622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4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'[levantamento_genero_titulacao_ufscar Leo.xlsx]CCGT'!$I$4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'[levantamento_genero_titulacao_ufscar Leo.xlsx]CCGT'!$J$2:$O$3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Leo.xlsx]CCGT'!$J$4:$O$4</c:f>
              <c:numCache>
                <c:formatCode>General</c:formatCode>
                <c:ptCount val="6"/>
                <c:pt idx="0">
                  <c:v>28</c:v>
                </c:pt>
                <c:pt idx="1">
                  <c:v>0</c:v>
                </c:pt>
                <c:pt idx="2">
                  <c:v>28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B-466D-89A3-5591BFE8AF2E}"/>
            </c:ext>
          </c:extLst>
        </c:ser>
        <c:ser>
          <c:idx val="1"/>
          <c:order val="1"/>
          <c:tx>
            <c:strRef>
              <c:f>'[levantamento_genero_titulacao_ufscar Leo.xlsx]CCGT'!$I$5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cat>
            <c:strRef>
              <c:f>'[levantamento_genero_titulacao_ufscar Leo.xlsx]CCGT'!$J$2:$O$3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Leo.xlsx]CCGT'!$J$5:$O$5</c:f>
              <c:numCache>
                <c:formatCode>General</c:formatCode>
                <c:ptCount val="6"/>
                <c:pt idx="0">
                  <c:v>28</c:v>
                </c:pt>
                <c:pt idx="1">
                  <c:v>1</c:v>
                </c:pt>
                <c:pt idx="2">
                  <c:v>27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1B-466D-89A3-5591BFE8A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24911"/>
        <c:axId val="24126575"/>
      </c:areaChart>
      <c:catAx>
        <c:axId val="241249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26575"/>
        <c:crosses val="autoZero"/>
        <c:auto val="1"/>
        <c:lblAlgn val="ctr"/>
        <c:lblOffset val="100"/>
        <c:noMultiLvlLbl val="0"/>
      </c:catAx>
      <c:valAx>
        <c:axId val="2412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249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'[levantamento_genero_titulacao_ufscar Leo.xlsx]TOT TA´S'!$I$6</c:f>
              <c:strCache>
                <c:ptCount val="1"/>
                <c:pt idx="0">
                  <c:v>Docentes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'[levantamento_genero_titulacao_ufscar Leo.xlsx]TOT TA´S'!$J$4:$O$5</c:f>
              <c:strCache>
                <c:ptCount val="6"/>
                <c:pt idx="0">
                  <c:v>Mulheres</c:v>
                </c:pt>
                <c:pt idx="1">
                  <c:v>c/mestrado</c:v>
                </c:pt>
                <c:pt idx="2">
                  <c:v>c/doutorado</c:v>
                </c:pt>
                <c:pt idx="3">
                  <c:v>Homens</c:v>
                </c:pt>
                <c:pt idx="4">
                  <c:v>c/mestrado</c:v>
                </c:pt>
                <c:pt idx="5">
                  <c:v>c/doutorado</c:v>
                </c:pt>
              </c:strCache>
            </c:strRef>
          </c:cat>
          <c:val>
            <c:numRef>
              <c:f>'[levantamento_genero_titulacao_ufscar Leo.xlsx]TOT TA´S'!$J$6:$O$6</c:f>
              <c:numCache>
                <c:formatCode>General</c:formatCode>
                <c:ptCount val="6"/>
                <c:pt idx="0">
                  <c:v>572</c:v>
                </c:pt>
                <c:pt idx="1">
                  <c:v>32</c:v>
                </c:pt>
                <c:pt idx="2">
                  <c:v>540</c:v>
                </c:pt>
                <c:pt idx="3">
                  <c:v>699</c:v>
                </c:pt>
                <c:pt idx="4">
                  <c:v>24</c:v>
                </c:pt>
                <c:pt idx="5">
                  <c:v>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E-4DED-9840-B02D70E71A9A}"/>
            </c:ext>
          </c:extLst>
        </c:ser>
        <c:ser>
          <c:idx val="1"/>
          <c:order val="1"/>
          <c:tx>
            <c:strRef>
              <c:f>'[levantamento_genero_titulacao_ufscar Leo.xlsx]TOT TA´S'!$I$7</c:f>
              <c:strCache>
                <c:ptCount val="1"/>
                <c:pt idx="0">
                  <c:v>TA´s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'[levantamento_genero_titulacao_ufscar Leo.xlsx]TOT TA´S'!$J$4:$O$5</c:f>
              <c:strCache>
                <c:ptCount val="6"/>
                <c:pt idx="0">
                  <c:v>Mulheres</c:v>
                </c:pt>
                <c:pt idx="1">
                  <c:v>c/mestrado</c:v>
                </c:pt>
                <c:pt idx="2">
                  <c:v>c/doutorado</c:v>
                </c:pt>
                <c:pt idx="3">
                  <c:v>Homens</c:v>
                </c:pt>
                <c:pt idx="4">
                  <c:v>c/mestrado</c:v>
                </c:pt>
                <c:pt idx="5">
                  <c:v>c/doutorado</c:v>
                </c:pt>
              </c:strCache>
            </c:strRef>
          </c:cat>
          <c:val>
            <c:numRef>
              <c:f>'[levantamento_genero_titulacao_ufscar Leo.xlsx]TOT TA´S'!$J$7:$O$7</c:f>
              <c:numCache>
                <c:formatCode>General</c:formatCode>
                <c:ptCount val="6"/>
                <c:pt idx="0">
                  <c:v>119</c:v>
                </c:pt>
                <c:pt idx="1">
                  <c:v>82</c:v>
                </c:pt>
                <c:pt idx="2">
                  <c:v>37</c:v>
                </c:pt>
                <c:pt idx="3">
                  <c:v>86</c:v>
                </c:pt>
                <c:pt idx="4">
                  <c:v>60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E-4DED-9840-B02D70E71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96239"/>
        <c:axId val="86201231"/>
      </c:barChart>
      <c:catAx>
        <c:axId val="8619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01231"/>
        <c:crosses val="autoZero"/>
        <c:auto val="1"/>
        <c:lblAlgn val="ctr"/>
        <c:lblOffset val="100"/>
        <c:noMultiLvlLbl val="0"/>
      </c:catAx>
      <c:valAx>
        <c:axId val="8620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196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'[levantamento_genero_titulacao_ufscar Leo.xlsx]CCET'!$I$15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'[levantamento_genero_titulacao_ufscar Leo.xlsx]CCET'!$J$13:$O$14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Leo.xlsx]CCET'!$J$15:$O$15</c:f>
              <c:numCache>
                <c:formatCode>General</c:formatCode>
                <c:ptCount val="6"/>
                <c:pt idx="0">
                  <c:v>99</c:v>
                </c:pt>
                <c:pt idx="1">
                  <c:v>5</c:v>
                </c:pt>
                <c:pt idx="2">
                  <c:v>94</c:v>
                </c:pt>
                <c:pt idx="3">
                  <c:v>21</c:v>
                </c:pt>
                <c:pt idx="4">
                  <c:v>13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4-4768-ADCD-3C316F0FF0E6}"/>
            </c:ext>
          </c:extLst>
        </c:ser>
        <c:ser>
          <c:idx val="1"/>
          <c:order val="1"/>
          <c:tx>
            <c:strRef>
              <c:f>'[levantamento_genero_titulacao_ufscar Leo.xlsx]CCET'!$I$16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cat>
            <c:strRef>
              <c:f>'[levantamento_genero_titulacao_ufscar Leo.xlsx]CCET'!$J$13:$O$14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Leo.xlsx]CCET'!$J$16:$O$16</c:f>
              <c:numCache>
                <c:formatCode>General</c:formatCode>
                <c:ptCount val="6"/>
                <c:pt idx="0">
                  <c:v>320</c:v>
                </c:pt>
                <c:pt idx="1">
                  <c:v>13</c:v>
                </c:pt>
                <c:pt idx="2">
                  <c:v>307</c:v>
                </c:pt>
                <c:pt idx="3">
                  <c:v>35</c:v>
                </c:pt>
                <c:pt idx="4">
                  <c:v>27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4-4768-ADCD-3C316F0FF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63743"/>
        <c:axId val="107881631"/>
      </c:areaChart>
      <c:catAx>
        <c:axId val="1078637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881631"/>
        <c:crosses val="autoZero"/>
        <c:auto val="1"/>
        <c:lblAlgn val="ctr"/>
        <c:lblOffset val="100"/>
        <c:noMultiLvlLbl val="0"/>
      </c:catAx>
      <c:valAx>
        <c:axId val="10788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8637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'[levantamento_genero_titulacao_ufscar Leo.xlsx]CECH'!$I$5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'[levantamento_genero_titulacao_ufscar Leo.xlsx]CECH'!$J$3:$O$4</c:f>
              <c:strCache>
                <c:ptCount val="6"/>
                <c:pt idx="0">
                  <c:v>Docentes</c:v>
                </c:pt>
                <c:pt idx="1">
                  <c:v>c/ 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 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Leo.xlsx]CECH'!$J$5:$O$5</c:f>
              <c:numCache>
                <c:formatCode>General</c:formatCode>
                <c:ptCount val="6"/>
                <c:pt idx="0">
                  <c:v>141</c:v>
                </c:pt>
                <c:pt idx="1">
                  <c:v>7</c:v>
                </c:pt>
                <c:pt idx="2">
                  <c:v>134</c:v>
                </c:pt>
                <c:pt idx="3">
                  <c:v>11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40-4BB8-B2D4-FECDADD54855}"/>
            </c:ext>
          </c:extLst>
        </c:ser>
        <c:ser>
          <c:idx val="1"/>
          <c:order val="1"/>
          <c:tx>
            <c:strRef>
              <c:f>'[levantamento_genero_titulacao_ufscar Leo.xlsx]CECH'!$I$6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cat>
            <c:strRef>
              <c:f>'[levantamento_genero_titulacao_ufscar Leo.xlsx]CECH'!$J$3:$O$4</c:f>
              <c:strCache>
                <c:ptCount val="6"/>
                <c:pt idx="0">
                  <c:v>Docentes</c:v>
                </c:pt>
                <c:pt idx="1">
                  <c:v>c/ 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 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Leo.xlsx]CECH'!$J$6:$O$6</c:f>
              <c:numCache>
                <c:formatCode>General</c:formatCode>
                <c:ptCount val="6"/>
                <c:pt idx="0">
                  <c:v>102</c:v>
                </c:pt>
                <c:pt idx="1">
                  <c:v>5</c:v>
                </c:pt>
                <c:pt idx="2">
                  <c:v>97</c:v>
                </c:pt>
                <c:pt idx="3">
                  <c:v>7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40-4BB8-B2D4-FECDADD5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039935"/>
        <c:axId val="86042431"/>
      </c:areaChart>
      <c:catAx>
        <c:axId val="86039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042431"/>
        <c:crosses val="autoZero"/>
        <c:auto val="1"/>
        <c:lblAlgn val="ctr"/>
        <c:lblOffset val="100"/>
        <c:noMultiLvlLbl val="0"/>
      </c:catAx>
      <c:valAx>
        <c:axId val="8604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0399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'[levantamento_genero_titulacao_ufscar Leo.xlsx]CCBS'!$H$3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'[levantamento_genero_titulacao_ufscar Leo.xlsx]CCBS'!$I$1:$N$2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Leo.xlsx]CCBS'!$I$3:$N$3</c:f>
              <c:numCache>
                <c:formatCode>General</c:formatCode>
                <c:ptCount val="6"/>
                <c:pt idx="0">
                  <c:v>170</c:v>
                </c:pt>
                <c:pt idx="1">
                  <c:v>10</c:v>
                </c:pt>
                <c:pt idx="2">
                  <c:v>160</c:v>
                </c:pt>
                <c:pt idx="3">
                  <c:v>23</c:v>
                </c:pt>
                <c:pt idx="4">
                  <c:v>10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3-41ED-9BF4-A0815EE67DAA}"/>
            </c:ext>
          </c:extLst>
        </c:ser>
        <c:ser>
          <c:idx val="1"/>
          <c:order val="1"/>
          <c:tx>
            <c:strRef>
              <c:f>'[levantamento_genero_titulacao_ufscar Leo.xlsx]CCBS'!$H$4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cat>
            <c:strRef>
              <c:f>'[levantamento_genero_titulacao_ufscar Leo.xlsx]CCBS'!$I$1:$N$2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Leo.xlsx]CCBS'!$I$4:$N$4</c:f>
              <c:numCache>
                <c:formatCode>General</c:formatCode>
                <c:ptCount val="6"/>
                <c:pt idx="0">
                  <c:v>104</c:v>
                </c:pt>
                <c:pt idx="1">
                  <c:v>3</c:v>
                </c:pt>
                <c:pt idx="2">
                  <c:v>101</c:v>
                </c:pt>
                <c:pt idx="3">
                  <c:v>17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3-41ED-9BF4-A0815EE67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099423"/>
        <c:axId val="86087359"/>
      </c:areaChart>
      <c:catAx>
        <c:axId val="86099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087359"/>
        <c:crosses val="autoZero"/>
        <c:auto val="1"/>
        <c:lblAlgn val="ctr"/>
        <c:lblOffset val="100"/>
        <c:noMultiLvlLbl val="0"/>
      </c:catAx>
      <c:valAx>
        <c:axId val="860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0994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'[levantamento_genero_titulacao_ufscar Leo.xlsx]CCN'!$I$4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'[levantamento_genero_titulacao_ufscar Leo.xlsx]CCN'!$J$2:$O$3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Leo.xlsx]CCN'!$J$4:$O$4</c:f>
              <c:numCache>
                <c:formatCode>General</c:formatCode>
                <c:ptCount val="6"/>
                <c:pt idx="0">
                  <c:v>24</c:v>
                </c:pt>
                <c:pt idx="1">
                  <c:v>5</c:v>
                </c:pt>
                <c:pt idx="2">
                  <c:v>19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E-4DB4-AD74-53A11DBEE6ED}"/>
            </c:ext>
          </c:extLst>
        </c:ser>
        <c:ser>
          <c:idx val="1"/>
          <c:order val="1"/>
          <c:tx>
            <c:strRef>
              <c:f>'[levantamento_genero_titulacao_ufscar Leo.xlsx]CCN'!$I$5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cat>
            <c:strRef>
              <c:f>'[levantamento_genero_titulacao_ufscar Leo.xlsx]CCN'!$J$2:$O$3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Leo.xlsx]CCN'!$J$5:$O$5</c:f>
              <c:numCache>
                <c:formatCode>General</c:formatCode>
                <c:ptCount val="6"/>
                <c:pt idx="0">
                  <c:v>41</c:v>
                </c:pt>
                <c:pt idx="1">
                  <c:v>1</c:v>
                </c:pt>
                <c:pt idx="2">
                  <c:v>40</c:v>
                </c:pt>
                <c:pt idx="3">
                  <c:v>10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E-4DB4-AD74-53A11DBEE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70815"/>
        <c:axId val="107886623"/>
      </c:areaChart>
      <c:catAx>
        <c:axId val="1078708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886623"/>
        <c:crosses val="autoZero"/>
        <c:auto val="1"/>
        <c:lblAlgn val="ctr"/>
        <c:lblOffset val="100"/>
        <c:noMultiLvlLbl val="0"/>
      </c:catAx>
      <c:valAx>
        <c:axId val="107886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87081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'[levantamento_genero_titulacao_ufscar Leo.xlsx]CCA'!$I$3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'[levantamento_genero_titulacao_ufscar Leo.xlsx]CCA'!$J$1:$O$2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Leo.xlsx]CCA'!$J$3:$O$3</c:f>
              <c:numCache>
                <c:formatCode>General</c:formatCode>
                <c:ptCount val="6"/>
                <c:pt idx="0">
                  <c:v>46</c:v>
                </c:pt>
                <c:pt idx="1">
                  <c:v>2</c:v>
                </c:pt>
                <c:pt idx="2">
                  <c:v>44</c:v>
                </c:pt>
                <c:pt idx="3">
                  <c:v>17</c:v>
                </c:pt>
                <c:pt idx="4">
                  <c:v>13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8-4068-AE81-7BDC580B849E}"/>
            </c:ext>
          </c:extLst>
        </c:ser>
        <c:ser>
          <c:idx val="1"/>
          <c:order val="1"/>
          <c:tx>
            <c:strRef>
              <c:f>'[levantamento_genero_titulacao_ufscar Leo.xlsx]CCA'!$I$4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cat>
            <c:strRef>
              <c:f>'[levantamento_genero_titulacao_ufscar Leo.xlsx]CCA'!$J$1:$O$2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Leo.xlsx]CCA'!$J$4:$O$4</c:f>
              <c:numCache>
                <c:formatCode>General</c:formatCode>
                <c:ptCount val="6"/>
                <c:pt idx="0">
                  <c:v>38</c:v>
                </c:pt>
                <c:pt idx="1">
                  <c:v>0</c:v>
                </c:pt>
                <c:pt idx="2">
                  <c:v>38</c:v>
                </c:pt>
                <c:pt idx="3">
                  <c:v>7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8-4068-AE81-7BDC580B8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050303"/>
        <c:axId val="109080671"/>
      </c:areaChart>
      <c:catAx>
        <c:axId val="1090503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080671"/>
        <c:crosses val="autoZero"/>
        <c:auto val="1"/>
        <c:lblAlgn val="ctr"/>
        <c:lblOffset val="100"/>
        <c:noMultiLvlLbl val="0"/>
      </c:catAx>
      <c:valAx>
        <c:axId val="10908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05030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'[levantamento_genero_titulacao_ufscar Leo.xlsx]CCTS'!$I$4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'[levantamento_genero_titulacao_ufscar Leo.xlsx]CCTS'!$J$2:$O$3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Leo.xlsx]CCTS'!$J$4:$O$4</c:f>
              <c:numCache>
                <c:formatCode>General</c:formatCode>
                <c:ptCount val="6"/>
                <c:pt idx="0">
                  <c:v>23</c:v>
                </c:pt>
                <c:pt idx="1">
                  <c:v>1</c:v>
                </c:pt>
                <c:pt idx="2">
                  <c:v>22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1-4316-89F6-E85000D89D63}"/>
            </c:ext>
          </c:extLst>
        </c:ser>
        <c:ser>
          <c:idx val="1"/>
          <c:order val="1"/>
          <c:tx>
            <c:strRef>
              <c:f>'[levantamento_genero_titulacao_ufscar Leo.xlsx]CCTS'!$I$5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cat>
            <c:strRef>
              <c:f>'[levantamento_genero_titulacao_ufscar Leo.xlsx]CCTS'!$J$2:$O$3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Leo.xlsx]CCTS'!$J$5:$O$5</c:f>
              <c:numCache>
                <c:formatCode>General</c:formatCode>
                <c:ptCount val="6"/>
                <c:pt idx="0">
                  <c:v>37</c:v>
                </c:pt>
                <c:pt idx="1">
                  <c:v>0</c:v>
                </c:pt>
                <c:pt idx="2">
                  <c:v>37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1-4316-89F6-E85000D89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9447983"/>
        <c:axId val="1619446319"/>
      </c:areaChart>
      <c:catAx>
        <c:axId val="161944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9446319"/>
        <c:crosses val="autoZero"/>
        <c:auto val="1"/>
        <c:lblAlgn val="ctr"/>
        <c:lblOffset val="100"/>
        <c:noMultiLvlLbl val="0"/>
      </c:catAx>
      <c:valAx>
        <c:axId val="161944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94479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'[levantamento_genero_titulacao_ufscar Leo.xlsx]CCHB'!$I$4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'[levantamento_genero_titulacao_ufscar Leo.xlsx]CCHB'!$J$2:$O$3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Leo.xlsx]CCHB'!$J$4:$O$4</c:f>
              <c:numCache>
                <c:formatCode>General</c:formatCode>
                <c:ptCount val="6"/>
                <c:pt idx="0">
                  <c:v>41</c:v>
                </c:pt>
                <c:pt idx="1">
                  <c:v>2</c:v>
                </c:pt>
                <c:pt idx="2">
                  <c:v>39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6-4CC1-8BCC-14CD40BC31D6}"/>
            </c:ext>
          </c:extLst>
        </c:ser>
        <c:ser>
          <c:idx val="1"/>
          <c:order val="1"/>
          <c:tx>
            <c:strRef>
              <c:f>'[levantamento_genero_titulacao_ufscar Leo.xlsx]CCHB'!$I$5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cat>
            <c:strRef>
              <c:f>'[levantamento_genero_titulacao_ufscar Leo.xlsx]CCHB'!$J$2:$O$3</c:f>
              <c:strCache>
                <c:ptCount val="6"/>
                <c:pt idx="0">
                  <c:v>Docentes</c:v>
                </c:pt>
                <c:pt idx="1">
                  <c:v>c/mestrado</c:v>
                </c:pt>
                <c:pt idx="2">
                  <c:v>c/doutorado</c:v>
                </c:pt>
                <c:pt idx="3">
                  <c:v>TA´s</c:v>
                </c:pt>
                <c:pt idx="4">
                  <c:v>c/mestrado</c:v>
                </c:pt>
                <c:pt idx="5">
                  <c:v>c/ doutorado</c:v>
                </c:pt>
              </c:strCache>
            </c:strRef>
          </c:cat>
          <c:val>
            <c:numRef>
              <c:f>'[levantamento_genero_titulacao_ufscar Leo.xlsx]CCHB'!$J$5:$O$5</c:f>
              <c:numCache>
                <c:formatCode>General</c:formatCode>
                <c:ptCount val="6"/>
                <c:pt idx="0">
                  <c:v>29</c:v>
                </c:pt>
                <c:pt idx="1">
                  <c:v>1</c:v>
                </c:pt>
                <c:pt idx="2">
                  <c:v>28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6-4CC1-8BCC-14CD40BC3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63599"/>
        <c:axId val="87160687"/>
      </c:areaChart>
      <c:catAx>
        <c:axId val="871635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160687"/>
        <c:crosses val="autoZero"/>
        <c:auto val="1"/>
        <c:lblAlgn val="ctr"/>
        <c:lblOffset val="100"/>
        <c:noMultiLvlLbl val="0"/>
      </c:catAx>
      <c:valAx>
        <c:axId val="8716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1635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5">
  <a:schemeClr val="accent3"/>
  <a:schemeClr val="accent3"/>
  <a:schemeClr val="accent3"/>
  <a:schemeClr val="accent3"/>
  <a:schemeClr val="accent3"/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7">
  <a:schemeClr val="accent5"/>
  <a:schemeClr val="accent5"/>
  <a:schemeClr val="accent5"/>
  <a:schemeClr val="accent5"/>
  <a:schemeClr val="accent5"/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5">
  <a:schemeClr val="accent3"/>
  <a:schemeClr val="accent3"/>
  <a:schemeClr val="accent3"/>
  <a:schemeClr val="accent3"/>
  <a:schemeClr val="accent3"/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5">
  <a:schemeClr val="accent3"/>
  <a:schemeClr val="accent3"/>
  <a:schemeClr val="accent3"/>
  <a:schemeClr val="accent3"/>
  <a:schemeClr val="accent3"/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5">
  <a:schemeClr val="accent3"/>
  <a:schemeClr val="accent3"/>
  <a:schemeClr val="accent3"/>
  <a:schemeClr val="accent3"/>
  <a:schemeClr val="accent3"/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5">
  <a:schemeClr val="accent3"/>
  <a:schemeClr val="accent3"/>
  <a:schemeClr val="accent3"/>
  <a:schemeClr val="accent3"/>
  <a:schemeClr val="accent3"/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5">
  <a:schemeClr val="accent3"/>
  <a:schemeClr val="accent3"/>
  <a:schemeClr val="accent3"/>
  <a:schemeClr val="accent3"/>
  <a:schemeClr val="accent3"/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5">
  <a:schemeClr val="accent3"/>
  <a:schemeClr val="accent3"/>
  <a:schemeClr val="accent3"/>
  <a:schemeClr val="accent3"/>
  <a:schemeClr val="accent3"/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withinLinear" id="5">
  <a:schemeClr val="accent3"/>
  <a:schemeClr val="accent3"/>
  <a:schemeClr val="accent3"/>
  <a:schemeClr val="accent3"/>
  <a:schemeClr val="accent3"/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55368-CB5C-4B0B-B153-FE4FE78B7E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0B1DB5-1740-4F21-974D-49ECCC4659A0}">
      <dgm:prSet/>
      <dgm:spPr/>
      <dgm:t>
        <a:bodyPr/>
        <a:lstStyle/>
        <a:p>
          <a:r>
            <a:rPr lang="pt-BR" b="0" i="0"/>
            <a:t>Número de Inscrições no Programa de Pós-Doutorado da UFSCar (de 2017 a 2022): 744</a:t>
          </a:r>
          <a:endParaRPr lang="en-US"/>
        </a:p>
      </dgm:t>
    </dgm:pt>
    <dgm:pt modelId="{969B6D63-4DEB-460B-AA37-350BFBD1EDFA}" type="parTrans" cxnId="{0D490D6A-4B04-49DE-9A6A-72B3E41F1944}">
      <dgm:prSet/>
      <dgm:spPr/>
      <dgm:t>
        <a:bodyPr/>
        <a:lstStyle/>
        <a:p>
          <a:endParaRPr lang="en-US"/>
        </a:p>
      </dgm:t>
    </dgm:pt>
    <dgm:pt modelId="{BDF8DA0B-A063-4975-BA60-B5117DD64DA3}" type="sibTrans" cxnId="{0D490D6A-4B04-49DE-9A6A-72B3E41F1944}">
      <dgm:prSet/>
      <dgm:spPr/>
      <dgm:t>
        <a:bodyPr/>
        <a:lstStyle/>
        <a:p>
          <a:endParaRPr lang="en-US"/>
        </a:p>
      </dgm:t>
    </dgm:pt>
    <dgm:pt modelId="{EEEE6ABC-7DA9-472B-91EB-68E128741FF7}">
      <dgm:prSet/>
      <dgm:spPr/>
      <dgm:t>
        <a:bodyPr/>
        <a:lstStyle/>
        <a:p>
          <a:r>
            <a:rPr lang="pt-BR" b="0" i="0" dirty="0"/>
            <a:t>Mulheres: 408 inscrições</a:t>
          </a:r>
          <a:endParaRPr lang="en-US" dirty="0"/>
        </a:p>
      </dgm:t>
    </dgm:pt>
    <dgm:pt modelId="{274E746A-CC0E-484A-A417-FED2C201431E}" type="parTrans" cxnId="{2009D45F-3CD2-49D3-9EA1-BCD7A712F927}">
      <dgm:prSet/>
      <dgm:spPr/>
      <dgm:t>
        <a:bodyPr/>
        <a:lstStyle/>
        <a:p>
          <a:endParaRPr lang="en-US"/>
        </a:p>
      </dgm:t>
    </dgm:pt>
    <dgm:pt modelId="{13D0D134-9524-484F-A0D5-636392AFB314}" type="sibTrans" cxnId="{2009D45F-3CD2-49D3-9EA1-BCD7A712F927}">
      <dgm:prSet/>
      <dgm:spPr/>
      <dgm:t>
        <a:bodyPr/>
        <a:lstStyle/>
        <a:p>
          <a:endParaRPr lang="en-US"/>
        </a:p>
      </dgm:t>
    </dgm:pt>
    <dgm:pt modelId="{9C0AEBA9-2708-4870-B3EA-69358C3AF6E7}">
      <dgm:prSet/>
      <dgm:spPr/>
      <dgm:t>
        <a:bodyPr/>
        <a:lstStyle/>
        <a:p>
          <a:r>
            <a:rPr lang="pt-BR" b="0" i="0" dirty="0"/>
            <a:t>Homens: 336 inscrições</a:t>
          </a:r>
          <a:endParaRPr lang="en-US" dirty="0"/>
        </a:p>
      </dgm:t>
    </dgm:pt>
    <dgm:pt modelId="{804CA4D4-7555-43FF-87BB-2145DB54C674}" type="parTrans" cxnId="{3E55A420-8393-4CCB-A205-B3CBFE48CBDB}">
      <dgm:prSet/>
      <dgm:spPr/>
      <dgm:t>
        <a:bodyPr/>
        <a:lstStyle/>
        <a:p>
          <a:endParaRPr lang="pt-BR"/>
        </a:p>
      </dgm:t>
    </dgm:pt>
    <dgm:pt modelId="{1CD236D7-B9E2-48DC-A227-3CE17C0DA731}" type="sibTrans" cxnId="{3E55A420-8393-4CCB-A205-B3CBFE48CBDB}">
      <dgm:prSet/>
      <dgm:spPr/>
      <dgm:t>
        <a:bodyPr/>
        <a:lstStyle/>
        <a:p>
          <a:endParaRPr lang="pt-BR"/>
        </a:p>
      </dgm:t>
    </dgm:pt>
    <dgm:pt modelId="{1E4A8646-1019-42A5-BF90-B482B907151F}">
      <dgm:prSet/>
      <dgm:spPr/>
      <dgm:t>
        <a:bodyPr/>
        <a:lstStyle/>
        <a:p>
          <a:r>
            <a:rPr lang="pt-BR" b="0" i="0" dirty="0"/>
            <a:t>Do número total de inscrições, cerca de 6,2% de pesquisadores são estrangeiros(as).</a:t>
          </a:r>
          <a:endParaRPr lang="en-US" dirty="0"/>
        </a:p>
      </dgm:t>
    </dgm:pt>
    <dgm:pt modelId="{867B4C35-4486-4E83-8822-5EA18C1EC2F1}" type="parTrans" cxnId="{6382BB08-F877-4FAB-85CC-2C14BC6E5315}">
      <dgm:prSet/>
      <dgm:spPr/>
      <dgm:t>
        <a:bodyPr/>
        <a:lstStyle/>
        <a:p>
          <a:endParaRPr lang="pt-BR"/>
        </a:p>
      </dgm:t>
    </dgm:pt>
    <dgm:pt modelId="{80584CDB-6D6A-44A2-BF59-064F95913B9D}" type="sibTrans" cxnId="{6382BB08-F877-4FAB-85CC-2C14BC6E5315}">
      <dgm:prSet/>
      <dgm:spPr/>
      <dgm:t>
        <a:bodyPr/>
        <a:lstStyle/>
        <a:p>
          <a:endParaRPr lang="pt-BR"/>
        </a:p>
      </dgm:t>
    </dgm:pt>
    <dgm:pt modelId="{664B780C-8950-46D0-8AE9-A0E70AE062B5}">
      <dgm:prSet/>
      <dgm:spPr/>
      <dgm:t>
        <a:bodyPr/>
        <a:lstStyle/>
        <a:p>
          <a:r>
            <a:rPr lang="pt-BR" b="0" i="0" dirty="0"/>
            <a:t>Do número total de estrangeiros(as), cerca de 34,8% são mulheres.</a:t>
          </a:r>
          <a:endParaRPr lang="en-US" dirty="0"/>
        </a:p>
      </dgm:t>
    </dgm:pt>
    <dgm:pt modelId="{2DFF784D-2F50-4217-A742-63E1296F0CDC}" type="parTrans" cxnId="{DC49453D-3A7C-4C8B-A4AA-78C3434EF1E4}">
      <dgm:prSet/>
      <dgm:spPr/>
      <dgm:t>
        <a:bodyPr/>
        <a:lstStyle/>
        <a:p>
          <a:endParaRPr lang="pt-BR"/>
        </a:p>
      </dgm:t>
    </dgm:pt>
    <dgm:pt modelId="{2AEB8E11-EDAF-4212-BC11-DF1010CFC06D}" type="sibTrans" cxnId="{DC49453D-3A7C-4C8B-A4AA-78C3434EF1E4}">
      <dgm:prSet/>
      <dgm:spPr/>
      <dgm:t>
        <a:bodyPr/>
        <a:lstStyle/>
        <a:p>
          <a:endParaRPr lang="pt-BR"/>
        </a:p>
      </dgm:t>
    </dgm:pt>
    <dgm:pt modelId="{4E25EB9C-6968-4A53-AFE0-0B214CD75C1B}" type="pres">
      <dgm:prSet presAssocID="{3F055368-CB5C-4B0B-B153-FE4FE78B7E77}" presName="linear" presStyleCnt="0">
        <dgm:presLayoutVars>
          <dgm:animLvl val="lvl"/>
          <dgm:resizeHandles val="exact"/>
        </dgm:presLayoutVars>
      </dgm:prSet>
      <dgm:spPr/>
    </dgm:pt>
    <dgm:pt modelId="{83DF279E-F191-4A28-BCD3-E81C1B737E7F}" type="pres">
      <dgm:prSet presAssocID="{0C0B1DB5-1740-4F21-974D-49ECCC4659A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2B15F9B-4A09-435C-B252-34374DC50D00}" type="pres">
      <dgm:prSet presAssocID="{BDF8DA0B-A063-4975-BA60-B5117DD64DA3}" presName="spacer" presStyleCnt="0"/>
      <dgm:spPr/>
    </dgm:pt>
    <dgm:pt modelId="{A0BCDA04-8E1A-4340-89FC-254BC6868498}" type="pres">
      <dgm:prSet presAssocID="{EEEE6ABC-7DA9-472B-91EB-68E128741FF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3A43394-DB40-488B-9721-78B11055EA99}" type="pres">
      <dgm:prSet presAssocID="{13D0D134-9524-484F-A0D5-636392AFB314}" presName="spacer" presStyleCnt="0"/>
      <dgm:spPr/>
    </dgm:pt>
    <dgm:pt modelId="{5F8E6770-083B-4BB4-91A7-233425F2FE37}" type="pres">
      <dgm:prSet presAssocID="{9C0AEBA9-2708-4870-B3EA-69358C3AF6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0449437-32BE-4B1F-8815-7E627C20BAFE}" type="pres">
      <dgm:prSet presAssocID="{1CD236D7-B9E2-48DC-A227-3CE17C0DA731}" presName="spacer" presStyleCnt="0"/>
      <dgm:spPr/>
    </dgm:pt>
    <dgm:pt modelId="{4840D8C7-6D82-4EAB-9FA8-65515E9C64FD}" type="pres">
      <dgm:prSet presAssocID="{1E4A8646-1019-42A5-BF90-B482B907151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3A559D-0AE6-4E5B-8EB2-1735132A3419}" type="pres">
      <dgm:prSet presAssocID="{80584CDB-6D6A-44A2-BF59-064F95913B9D}" presName="spacer" presStyleCnt="0"/>
      <dgm:spPr/>
    </dgm:pt>
    <dgm:pt modelId="{1A265568-52F6-4BA1-8111-9D2795760249}" type="pres">
      <dgm:prSet presAssocID="{664B780C-8950-46D0-8AE9-A0E70AE062B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382BB08-F877-4FAB-85CC-2C14BC6E5315}" srcId="{3F055368-CB5C-4B0B-B153-FE4FE78B7E77}" destId="{1E4A8646-1019-42A5-BF90-B482B907151F}" srcOrd="3" destOrd="0" parTransId="{867B4C35-4486-4E83-8822-5EA18C1EC2F1}" sibTransId="{80584CDB-6D6A-44A2-BF59-064F95913B9D}"/>
    <dgm:cxn modelId="{3A660F14-09F4-47BE-84E0-71CEA9A02363}" type="presOf" srcId="{9C0AEBA9-2708-4870-B3EA-69358C3AF6E7}" destId="{5F8E6770-083B-4BB4-91A7-233425F2FE37}" srcOrd="0" destOrd="0" presId="urn:microsoft.com/office/officeart/2005/8/layout/vList2"/>
    <dgm:cxn modelId="{3E55A420-8393-4CCB-A205-B3CBFE48CBDB}" srcId="{3F055368-CB5C-4B0B-B153-FE4FE78B7E77}" destId="{9C0AEBA9-2708-4870-B3EA-69358C3AF6E7}" srcOrd="2" destOrd="0" parTransId="{804CA4D4-7555-43FF-87BB-2145DB54C674}" sibTransId="{1CD236D7-B9E2-48DC-A227-3CE17C0DA731}"/>
    <dgm:cxn modelId="{090A9D24-D295-4AF3-A2F6-552BC0184D1E}" type="presOf" srcId="{0C0B1DB5-1740-4F21-974D-49ECCC4659A0}" destId="{83DF279E-F191-4A28-BCD3-E81C1B737E7F}" srcOrd="0" destOrd="0" presId="urn:microsoft.com/office/officeart/2005/8/layout/vList2"/>
    <dgm:cxn modelId="{9B700A29-62FC-4289-82E9-83B01BC019DC}" type="presOf" srcId="{EEEE6ABC-7DA9-472B-91EB-68E128741FF7}" destId="{A0BCDA04-8E1A-4340-89FC-254BC6868498}" srcOrd="0" destOrd="0" presId="urn:microsoft.com/office/officeart/2005/8/layout/vList2"/>
    <dgm:cxn modelId="{DC49453D-3A7C-4C8B-A4AA-78C3434EF1E4}" srcId="{3F055368-CB5C-4B0B-B153-FE4FE78B7E77}" destId="{664B780C-8950-46D0-8AE9-A0E70AE062B5}" srcOrd="4" destOrd="0" parTransId="{2DFF784D-2F50-4217-A742-63E1296F0CDC}" sibTransId="{2AEB8E11-EDAF-4212-BC11-DF1010CFC06D}"/>
    <dgm:cxn modelId="{5D36C45F-0FDE-4608-927A-FFAF6D9C3074}" type="presOf" srcId="{3F055368-CB5C-4B0B-B153-FE4FE78B7E77}" destId="{4E25EB9C-6968-4A53-AFE0-0B214CD75C1B}" srcOrd="0" destOrd="0" presId="urn:microsoft.com/office/officeart/2005/8/layout/vList2"/>
    <dgm:cxn modelId="{2009D45F-3CD2-49D3-9EA1-BCD7A712F927}" srcId="{3F055368-CB5C-4B0B-B153-FE4FE78B7E77}" destId="{EEEE6ABC-7DA9-472B-91EB-68E128741FF7}" srcOrd="1" destOrd="0" parTransId="{274E746A-CC0E-484A-A417-FED2C201431E}" sibTransId="{13D0D134-9524-484F-A0D5-636392AFB314}"/>
    <dgm:cxn modelId="{0D490D6A-4B04-49DE-9A6A-72B3E41F1944}" srcId="{3F055368-CB5C-4B0B-B153-FE4FE78B7E77}" destId="{0C0B1DB5-1740-4F21-974D-49ECCC4659A0}" srcOrd="0" destOrd="0" parTransId="{969B6D63-4DEB-460B-AA37-350BFBD1EDFA}" sibTransId="{BDF8DA0B-A063-4975-BA60-B5117DD64DA3}"/>
    <dgm:cxn modelId="{18D4AC7F-8237-49E5-84BF-B7D99E6F9CCA}" type="presOf" srcId="{1E4A8646-1019-42A5-BF90-B482B907151F}" destId="{4840D8C7-6D82-4EAB-9FA8-65515E9C64FD}" srcOrd="0" destOrd="0" presId="urn:microsoft.com/office/officeart/2005/8/layout/vList2"/>
    <dgm:cxn modelId="{9548E3C4-59CB-47B4-83DF-2A681DEE87CF}" type="presOf" srcId="{664B780C-8950-46D0-8AE9-A0E70AE062B5}" destId="{1A265568-52F6-4BA1-8111-9D2795760249}" srcOrd="0" destOrd="0" presId="urn:microsoft.com/office/officeart/2005/8/layout/vList2"/>
    <dgm:cxn modelId="{64190DE2-AF39-4876-A319-EF27AC40D2F0}" type="presParOf" srcId="{4E25EB9C-6968-4A53-AFE0-0B214CD75C1B}" destId="{83DF279E-F191-4A28-BCD3-E81C1B737E7F}" srcOrd="0" destOrd="0" presId="urn:microsoft.com/office/officeart/2005/8/layout/vList2"/>
    <dgm:cxn modelId="{BC34959F-E601-4D83-80EA-A3A6D5806ACF}" type="presParOf" srcId="{4E25EB9C-6968-4A53-AFE0-0B214CD75C1B}" destId="{32B15F9B-4A09-435C-B252-34374DC50D00}" srcOrd="1" destOrd="0" presId="urn:microsoft.com/office/officeart/2005/8/layout/vList2"/>
    <dgm:cxn modelId="{62247A31-11D9-4893-B7E1-70D4C64F48BA}" type="presParOf" srcId="{4E25EB9C-6968-4A53-AFE0-0B214CD75C1B}" destId="{A0BCDA04-8E1A-4340-89FC-254BC6868498}" srcOrd="2" destOrd="0" presId="urn:microsoft.com/office/officeart/2005/8/layout/vList2"/>
    <dgm:cxn modelId="{384D96E1-1175-4F6C-B47F-5E217DDC354D}" type="presParOf" srcId="{4E25EB9C-6968-4A53-AFE0-0B214CD75C1B}" destId="{23A43394-DB40-488B-9721-78B11055EA99}" srcOrd="3" destOrd="0" presId="urn:microsoft.com/office/officeart/2005/8/layout/vList2"/>
    <dgm:cxn modelId="{4A9AC5A7-D747-45D2-8F25-F8A0FC81FB84}" type="presParOf" srcId="{4E25EB9C-6968-4A53-AFE0-0B214CD75C1B}" destId="{5F8E6770-083B-4BB4-91A7-233425F2FE37}" srcOrd="4" destOrd="0" presId="urn:microsoft.com/office/officeart/2005/8/layout/vList2"/>
    <dgm:cxn modelId="{499D02BA-94F1-4578-8D2F-542074C65919}" type="presParOf" srcId="{4E25EB9C-6968-4A53-AFE0-0B214CD75C1B}" destId="{D0449437-32BE-4B1F-8815-7E627C20BAFE}" srcOrd="5" destOrd="0" presId="urn:microsoft.com/office/officeart/2005/8/layout/vList2"/>
    <dgm:cxn modelId="{D40D4423-1BAD-44A2-A0DC-E0D8ED123FBC}" type="presParOf" srcId="{4E25EB9C-6968-4A53-AFE0-0B214CD75C1B}" destId="{4840D8C7-6D82-4EAB-9FA8-65515E9C64FD}" srcOrd="6" destOrd="0" presId="urn:microsoft.com/office/officeart/2005/8/layout/vList2"/>
    <dgm:cxn modelId="{D1F453F6-1256-4636-9F22-97A81317CB3A}" type="presParOf" srcId="{4E25EB9C-6968-4A53-AFE0-0B214CD75C1B}" destId="{EC3A559D-0AE6-4E5B-8EB2-1735132A3419}" srcOrd="7" destOrd="0" presId="urn:microsoft.com/office/officeart/2005/8/layout/vList2"/>
    <dgm:cxn modelId="{9B330056-62DD-47A9-B574-DBA0502D0604}" type="presParOf" srcId="{4E25EB9C-6968-4A53-AFE0-0B214CD75C1B}" destId="{1A265568-52F6-4BA1-8111-9D27957602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B22464-5833-4634-82A9-11CFF2245D7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0CB52D-5765-4FF8-B4BC-A3AE353D474D}">
      <dgm:prSet/>
      <dgm:spPr/>
      <dgm:t>
        <a:bodyPr/>
        <a:lstStyle/>
        <a:p>
          <a:r>
            <a:rPr lang="en-US" dirty="0" err="1"/>
            <a:t>Muitas</a:t>
          </a:r>
          <a:r>
            <a:rPr lang="en-US" dirty="0"/>
            <a:t> </a:t>
          </a:r>
          <a:r>
            <a:rPr lang="en-US" dirty="0" err="1"/>
            <a:t>perguntas</a:t>
          </a:r>
          <a:r>
            <a:rPr lang="en-US" dirty="0"/>
            <a:t> </a:t>
          </a:r>
          <a:r>
            <a:rPr lang="en-US" dirty="0" err="1"/>
            <a:t>podem</a:t>
          </a:r>
          <a:r>
            <a:rPr lang="en-US" dirty="0"/>
            <a:t> ser </a:t>
          </a:r>
          <a:r>
            <a:rPr lang="en-US" dirty="0" err="1"/>
            <a:t>feitas</a:t>
          </a:r>
          <a:r>
            <a:rPr lang="en-US" dirty="0"/>
            <a:t> a </a:t>
          </a:r>
          <a:r>
            <a:rPr lang="en-US" dirty="0" err="1"/>
            <a:t>partir</a:t>
          </a:r>
          <a:r>
            <a:rPr lang="en-US" dirty="0"/>
            <a:t> dos dados e </a:t>
          </a:r>
          <a:r>
            <a:rPr lang="en-US" dirty="0" err="1"/>
            <a:t>análise</a:t>
          </a:r>
          <a:r>
            <a:rPr lang="en-US" dirty="0"/>
            <a:t> </a:t>
          </a:r>
          <a:r>
            <a:rPr lang="en-US" dirty="0" err="1"/>
            <a:t>dependerá</a:t>
          </a:r>
          <a:r>
            <a:rPr lang="en-US" dirty="0"/>
            <a:t> da </a:t>
          </a:r>
          <a:r>
            <a:rPr lang="en-US" dirty="0" err="1"/>
            <a:t>qualidade</a:t>
          </a:r>
          <a:r>
            <a:rPr lang="en-US" dirty="0"/>
            <a:t> dessas </a:t>
          </a:r>
          <a:r>
            <a:rPr lang="en-US" dirty="0" err="1"/>
            <a:t>perguntas</a:t>
          </a:r>
          <a:r>
            <a:rPr lang="en-US" dirty="0"/>
            <a:t>. </a:t>
          </a:r>
        </a:p>
      </dgm:t>
    </dgm:pt>
    <dgm:pt modelId="{2E498F52-2B08-4817-A430-10BFB609D444}" type="parTrans" cxnId="{545ACCB1-8C97-4C0D-8F6D-FCD10A32C221}">
      <dgm:prSet/>
      <dgm:spPr/>
      <dgm:t>
        <a:bodyPr/>
        <a:lstStyle/>
        <a:p>
          <a:endParaRPr lang="en-US"/>
        </a:p>
      </dgm:t>
    </dgm:pt>
    <dgm:pt modelId="{A026CE13-CB7B-4E43-AE71-456A195A3E91}" type="sibTrans" cxnId="{545ACCB1-8C97-4C0D-8F6D-FCD10A32C221}">
      <dgm:prSet/>
      <dgm:spPr/>
      <dgm:t>
        <a:bodyPr/>
        <a:lstStyle/>
        <a:p>
          <a:endParaRPr lang="en-US"/>
        </a:p>
      </dgm:t>
    </dgm:pt>
    <dgm:pt modelId="{B132FA70-0F83-451B-A479-B29136FDC083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menor</a:t>
          </a:r>
          <a:r>
            <a:rPr lang="en-US" dirty="0"/>
            <a:t> </a:t>
          </a:r>
          <a:r>
            <a:rPr lang="en-US" dirty="0" err="1"/>
            <a:t>participação</a:t>
          </a:r>
          <a:r>
            <a:rPr lang="en-US" dirty="0"/>
            <a:t> das </a:t>
          </a:r>
          <a:r>
            <a:rPr lang="en-US" dirty="0" err="1"/>
            <a:t>mulheres</a:t>
          </a:r>
          <a:r>
            <a:rPr lang="en-US" dirty="0"/>
            <a:t> </a:t>
          </a:r>
          <a:r>
            <a:rPr lang="en-US" dirty="0" err="1"/>
            <a:t>nos</a:t>
          </a:r>
          <a:r>
            <a:rPr lang="en-US" dirty="0"/>
            <a:t> </a:t>
          </a:r>
          <a:r>
            <a:rPr lang="en-US" dirty="0" err="1"/>
            <a:t>afastamentos</a:t>
          </a:r>
          <a:r>
            <a:rPr lang="en-US" dirty="0"/>
            <a:t> para </a:t>
          </a:r>
          <a:r>
            <a:rPr lang="en-US" dirty="0" err="1"/>
            <a:t>pesquisa</a:t>
          </a:r>
          <a:r>
            <a:rPr lang="en-US" dirty="0"/>
            <a:t> </a:t>
          </a:r>
          <a:r>
            <a:rPr lang="en-US" dirty="0" err="1"/>
            <a:t>pode</a:t>
          </a:r>
          <a:r>
            <a:rPr lang="en-US" dirty="0"/>
            <a:t> ser </a:t>
          </a:r>
          <a:r>
            <a:rPr lang="en-US" dirty="0" err="1"/>
            <a:t>explicada</a:t>
          </a:r>
          <a:r>
            <a:rPr lang="en-US" dirty="0"/>
            <a:t> </a:t>
          </a:r>
          <a:r>
            <a:rPr lang="en-US" dirty="0" err="1"/>
            <a:t>por</a:t>
          </a:r>
          <a:r>
            <a:rPr lang="en-US" dirty="0"/>
            <a:t> </a:t>
          </a:r>
          <a:r>
            <a:rPr lang="en-US" dirty="0" err="1"/>
            <a:t>vários</a:t>
          </a:r>
          <a:r>
            <a:rPr lang="en-US" dirty="0"/>
            <a:t> </a:t>
          </a:r>
          <a:r>
            <a:rPr lang="en-US" dirty="0" err="1"/>
            <a:t>fatores</a:t>
          </a:r>
          <a:r>
            <a:rPr lang="en-US" dirty="0"/>
            <a:t> que </a:t>
          </a:r>
          <a:r>
            <a:rPr lang="en-US" dirty="0" err="1"/>
            <a:t>concorrem</a:t>
          </a:r>
          <a:r>
            <a:rPr lang="en-US" dirty="0"/>
            <a:t> para </a:t>
          </a:r>
          <a:r>
            <a:rPr lang="en-US" dirty="0" err="1"/>
            <a:t>impor</a:t>
          </a:r>
          <a:r>
            <a:rPr lang="en-US" dirty="0"/>
            <a:t> </a:t>
          </a:r>
          <a:r>
            <a:rPr lang="en-US" dirty="0" err="1"/>
            <a:t>limites</a:t>
          </a:r>
          <a:r>
            <a:rPr lang="en-US" dirty="0"/>
            <a:t> à </a:t>
          </a:r>
          <a:r>
            <a:rPr lang="en-US" dirty="0" err="1"/>
            <a:t>saída</a:t>
          </a:r>
          <a:r>
            <a:rPr lang="en-US" dirty="0"/>
            <a:t> </a:t>
          </a:r>
          <a:r>
            <a:rPr lang="en-US" dirty="0" err="1"/>
            <a:t>ao</a:t>
          </a:r>
          <a:r>
            <a:rPr lang="en-US" dirty="0"/>
            <a:t> </a:t>
          </a:r>
          <a:r>
            <a:rPr lang="en-US" dirty="0" err="1"/>
            <a:t>mesmo</a:t>
          </a:r>
          <a:r>
            <a:rPr lang="en-US" dirty="0"/>
            <a:t> tempo. </a:t>
          </a:r>
        </a:p>
      </dgm:t>
    </dgm:pt>
    <dgm:pt modelId="{CD59C6E5-50C2-4896-B802-47B2215B43F3}" type="parTrans" cxnId="{D7EEA2F3-753C-49BC-9FCD-406098D72435}">
      <dgm:prSet/>
      <dgm:spPr/>
      <dgm:t>
        <a:bodyPr/>
        <a:lstStyle/>
        <a:p>
          <a:endParaRPr lang="en-US"/>
        </a:p>
      </dgm:t>
    </dgm:pt>
    <dgm:pt modelId="{C6FB8CE6-9F54-42F1-94F3-254D703A88A9}" type="sibTrans" cxnId="{D7EEA2F3-753C-49BC-9FCD-406098D72435}">
      <dgm:prSet/>
      <dgm:spPr/>
      <dgm:t>
        <a:bodyPr/>
        <a:lstStyle/>
        <a:p>
          <a:endParaRPr lang="en-US"/>
        </a:p>
      </dgm:t>
    </dgm:pt>
    <dgm:pt modelId="{22047F22-36E8-43CA-A54A-D1250EA80A58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maternidade</a:t>
          </a:r>
          <a:r>
            <a:rPr lang="en-US" dirty="0"/>
            <a:t> é um deles, mas </a:t>
          </a:r>
          <a:r>
            <a:rPr lang="en-US" dirty="0" err="1"/>
            <a:t>também</a:t>
          </a:r>
          <a:r>
            <a:rPr lang="en-US" dirty="0"/>
            <a:t> o </a:t>
          </a:r>
          <a:r>
            <a:rPr lang="en-US" dirty="0" err="1"/>
            <a:t>papel</a:t>
          </a:r>
          <a:r>
            <a:rPr lang="en-US" dirty="0"/>
            <a:t> de </a:t>
          </a:r>
          <a:r>
            <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geral</a:t>
          </a:r>
          <a:r>
            <a:rPr lang="en-US" dirty="0"/>
            <a:t> </a:t>
          </a:r>
          <a:r>
            <a:rPr lang="en-US" dirty="0" err="1"/>
            <a:t>exercido</a:t>
          </a:r>
          <a:r>
            <a:rPr lang="en-US" dirty="0"/>
            <a:t> </a:t>
          </a:r>
          <a:r>
            <a:rPr lang="en-US" dirty="0" err="1"/>
            <a:t>pelas</a:t>
          </a:r>
          <a:r>
            <a:rPr lang="en-US" dirty="0"/>
            <a:t> </a:t>
          </a:r>
          <a:r>
            <a:rPr lang="en-US" dirty="0" err="1"/>
            <a:t>mulheres</a:t>
          </a:r>
          <a:r>
            <a:rPr lang="en-US" dirty="0"/>
            <a:t> e, </a:t>
          </a:r>
          <a:r>
            <a:rPr lang="en-US" dirty="0" err="1"/>
            <a:t>sem</a:t>
          </a:r>
          <a:r>
            <a:rPr lang="en-US" dirty="0"/>
            <a:t> </a:t>
          </a:r>
          <a:r>
            <a:rPr lang="en-US" dirty="0" err="1"/>
            <a:t>dúvida</a:t>
          </a:r>
          <a:r>
            <a:rPr lang="en-US" dirty="0"/>
            <a:t>, o </a:t>
          </a:r>
          <a:r>
            <a:rPr lang="en-US" dirty="0" err="1"/>
            <a:t>preconceito</a:t>
          </a:r>
          <a:r>
            <a:rPr lang="en-US" dirty="0"/>
            <a:t> que </a:t>
          </a:r>
          <a:r>
            <a:rPr lang="en-US" dirty="0" err="1"/>
            <a:t>pesquisadoras</a:t>
          </a:r>
          <a:r>
            <a:rPr lang="en-US" dirty="0"/>
            <a:t> </a:t>
          </a:r>
          <a:r>
            <a:rPr lang="en-US" dirty="0" err="1"/>
            <a:t>enfrentam</a:t>
          </a:r>
          <a:r>
            <a:rPr lang="en-US" dirty="0"/>
            <a:t> </a:t>
          </a:r>
          <a:r>
            <a:rPr lang="en-US" dirty="0" err="1"/>
            <a:t>por</a:t>
          </a:r>
          <a:r>
            <a:rPr lang="en-US" dirty="0"/>
            <a:t> pares das </a:t>
          </a:r>
          <a:r>
            <a:rPr lang="en-US" dirty="0" err="1"/>
            <a:t>agências</a:t>
          </a:r>
          <a:r>
            <a:rPr lang="en-US" dirty="0"/>
            <a:t> de </a:t>
          </a:r>
          <a:r>
            <a:rPr lang="en-US" dirty="0" err="1"/>
            <a:t>fomento</a:t>
          </a:r>
          <a:r>
            <a:rPr lang="en-US" dirty="0"/>
            <a:t> no </a:t>
          </a:r>
          <a:r>
            <a:rPr lang="en-US" dirty="0" err="1"/>
            <a:t>julgamento</a:t>
          </a:r>
          <a:r>
            <a:rPr lang="en-US" dirty="0"/>
            <a:t> dos </a:t>
          </a:r>
          <a:r>
            <a:rPr lang="en-US" dirty="0" err="1"/>
            <a:t>pedidos</a:t>
          </a:r>
          <a:r>
            <a:rPr lang="en-US" dirty="0"/>
            <a:t> </a:t>
          </a:r>
          <a:r>
            <a:rPr lang="en-US" dirty="0" err="1"/>
            <a:t>também</a:t>
          </a:r>
          <a:r>
            <a:rPr lang="en-US" dirty="0"/>
            <a:t> </a:t>
          </a:r>
          <a:r>
            <a:rPr lang="en-US" dirty="0" err="1"/>
            <a:t>tem</a:t>
          </a:r>
          <a:r>
            <a:rPr lang="en-US" dirty="0"/>
            <a:t> </a:t>
          </a:r>
          <a:r>
            <a:rPr lang="en-US" dirty="0" err="1"/>
            <a:t>impacto</a:t>
          </a:r>
          <a:r>
            <a:rPr lang="en-US" dirty="0"/>
            <a:t> </a:t>
          </a:r>
          <a:r>
            <a:rPr lang="en-US" dirty="0" err="1"/>
            <a:t>relevante</a:t>
          </a:r>
          <a:r>
            <a:rPr lang="en-US" dirty="0"/>
            <a:t>. </a:t>
          </a:r>
        </a:p>
      </dgm:t>
    </dgm:pt>
    <dgm:pt modelId="{BBC7E7FE-3A64-4B53-A2A1-DD8F1AD03552}" type="parTrans" cxnId="{1EA9C41D-856A-40BC-953B-F8F39EB411F3}">
      <dgm:prSet/>
      <dgm:spPr/>
      <dgm:t>
        <a:bodyPr/>
        <a:lstStyle/>
        <a:p>
          <a:endParaRPr lang="en-US"/>
        </a:p>
      </dgm:t>
    </dgm:pt>
    <dgm:pt modelId="{B4C3D471-7FD7-4F04-B3BA-4A23618473B0}" type="sibTrans" cxnId="{1EA9C41D-856A-40BC-953B-F8F39EB411F3}">
      <dgm:prSet/>
      <dgm:spPr/>
      <dgm:t>
        <a:bodyPr/>
        <a:lstStyle/>
        <a:p>
          <a:endParaRPr lang="en-US"/>
        </a:p>
      </dgm:t>
    </dgm:pt>
    <dgm:pt modelId="{0CCC0276-80AA-419D-BB50-91967541CDE2}" type="pres">
      <dgm:prSet presAssocID="{E8B22464-5833-4634-82A9-11CFF2245D79}" presName="Name0" presStyleCnt="0">
        <dgm:presLayoutVars>
          <dgm:dir/>
          <dgm:animLvl val="lvl"/>
          <dgm:resizeHandles val="exact"/>
        </dgm:presLayoutVars>
      </dgm:prSet>
      <dgm:spPr/>
    </dgm:pt>
    <dgm:pt modelId="{3E4DCEB8-F485-4D44-97C3-4B5D90EEC9CA}" type="pres">
      <dgm:prSet presAssocID="{22047F22-36E8-43CA-A54A-D1250EA80A58}" presName="boxAndChildren" presStyleCnt="0"/>
      <dgm:spPr/>
    </dgm:pt>
    <dgm:pt modelId="{6BFF01EE-536A-490B-92EF-40306487C2AF}" type="pres">
      <dgm:prSet presAssocID="{22047F22-36E8-43CA-A54A-D1250EA80A58}" presName="parentTextBox" presStyleLbl="node1" presStyleIdx="0" presStyleCnt="3"/>
      <dgm:spPr/>
    </dgm:pt>
    <dgm:pt modelId="{312451AB-9A11-486A-B392-A3A511E1ABB9}" type="pres">
      <dgm:prSet presAssocID="{C6FB8CE6-9F54-42F1-94F3-254D703A88A9}" presName="sp" presStyleCnt="0"/>
      <dgm:spPr/>
    </dgm:pt>
    <dgm:pt modelId="{4CB44CFC-4C53-459A-801B-75C7EAE569AD}" type="pres">
      <dgm:prSet presAssocID="{B132FA70-0F83-451B-A479-B29136FDC083}" presName="arrowAndChildren" presStyleCnt="0"/>
      <dgm:spPr/>
    </dgm:pt>
    <dgm:pt modelId="{F8154ABE-B855-45BA-94B1-996B6C8B2FB5}" type="pres">
      <dgm:prSet presAssocID="{B132FA70-0F83-451B-A479-B29136FDC083}" presName="parentTextArrow" presStyleLbl="node1" presStyleIdx="1" presStyleCnt="3"/>
      <dgm:spPr/>
    </dgm:pt>
    <dgm:pt modelId="{D28ADAB5-F485-4292-A682-4B0E8592BDAA}" type="pres">
      <dgm:prSet presAssocID="{A026CE13-CB7B-4E43-AE71-456A195A3E91}" presName="sp" presStyleCnt="0"/>
      <dgm:spPr/>
    </dgm:pt>
    <dgm:pt modelId="{40E18CE0-2E3E-4C57-A7E6-F1F9528C3E85}" type="pres">
      <dgm:prSet presAssocID="{A00CB52D-5765-4FF8-B4BC-A3AE353D474D}" presName="arrowAndChildren" presStyleCnt="0"/>
      <dgm:spPr/>
    </dgm:pt>
    <dgm:pt modelId="{003E4B74-568D-4897-A1ED-A02AB0FF934B}" type="pres">
      <dgm:prSet presAssocID="{A00CB52D-5765-4FF8-B4BC-A3AE353D474D}" presName="parentTextArrow" presStyleLbl="node1" presStyleIdx="2" presStyleCnt="3"/>
      <dgm:spPr/>
    </dgm:pt>
  </dgm:ptLst>
  <dgm:cxnLst>
    <dgm:cxn modelId="{1EA9C41D-856A-40BC-953B-F8F39EB411F3}" srcId="{E8B22464-5833-4634-82A9-11CFF2245D79}" destId="{22047F22-36E8-43CA-A54A-D1250EA80A58}" srcOrd="2" destOrd="0" parTransId="{BBC7E7FE-3A64-4B53-A2A1-DD8F1AD03552}" sibTransId="{B4C3D471-7FD7-4F04-B3BA-4A23618473B0}"/>
    <dgm:cxn modelId="{4B10D847-09BB-42F7-AEB7-44FA47DFA2E5}" type="presOf" srcId="{A00CB52D-5765-4FF8-B4BC-A3AE353D474D}" destId="{003E4B74-568D-4897-A1ED-A02AB0FF934B}" srcOrd="0" destOrd="0" presId="urn:microsoft.com/office/officeart/2005/8/layout/process4"/>
    <dgm:cxn modelId="{EFE461A4-4F25-43E9-A202-0CB14980069F}" type="presOf" srcId="{E8B22464-5833-4634-82A9-11CFF2245D79}" destId="{0CCC0276-80AA-419D-BB50-91967541CDE2}" srcOrd="0" destOrd="0" presId="urn:microsoft.com/office/officeart/2005/8/layout/process4"/>
    <dgm:cxn modelId="{545ACCB1-8C97-4C0D-8F6D-FCD10A32C221}" srcId="{E8B22464-5833-4634-82A9-11CFF2245D79}" destId="{A00CB52D-5765-4FF8-B4BC-A3AE353D474D}" srcOrd="0" destOrd="0" parTransId="{2E498F52-2B08-4817-A430-10BFB609D444}" sibTransId="{A026CE13-CB7B-4E43-AE71-456A195A3E91}"/>
    <dgm:cxn modelId="{FBD261E1-E5E7-4B79-864A-EF60896F42EA}" type="presOf" srcId="{22047F22-36E8-43CA-A54A-D1250EA80A58}" destId="{6BFF01EE-536A-490B-92EF-40306487C2AF}" srcOrd="0" destOrd="0" presId="urn:microsoft.com/office/officeart/2005/8/layout/process4"/>
    <dgm:cxn modelId="{349D3BE6-B52C-4637-9271-CB9C17960761}" type="presOf" srcId="{B132FA70-0F83-451B-A479-B29136FDC083}" destId="{F8154ABE-B855-45BA-94B1-996B6C8B2FB5}" srcOrd="0" destOrd="0" presId="urn:microsoft.com/office/officeart/2005/8/layout/process4"/>
    <dgm:cxn modelId="{D7EEA2F3-753C-49BC-9FCD-406098D72435}" srcId="{E8B22464-5833-4634-82A9-11CFF2245D79}" destId="{B132FA70-0F83-451B-A479-B29136FDC083}" srcOrd="1" destOrd="0" parTransId="{CD59C6E5-50C2-4896-B802-47B2215B43F3}" sibTransId="{C6FB8CE6-9F54-42F1-94F3-254D703A88A9}"/>
    <dgm:cxn modelId="{E9CBF1BD-C415-4983-84F6-6915EEB821EB}" type="presParOf" srcId="{0CCC0276-80AA-419D-BB50-91967541CDE2}" destId="{3E4DCEB8-F485-4D44-97C3-4B5D90EEC9CA}" srcOrd="0" destOrd="0" presId="urn:microsoft.com/office/officeart/2005/8/layout/process4"/>
    <dgm:cxn modelId="{9319318C-0B72-47C9-B2BC-7AC4CC342879}" type="presParOf" srcId="{3E4DCEB8-F485-4D44-97C3-4B5D90EEC9CA}" destId="{6BFF01EE-536A-490B-92EF-40306487C2AF}" srcOrd="0" destOrd="0" presId="urn:microsoft.com/office/officeart/2005/8/layout/process4"/>
    <dgm:cxn modelId="{24902729-0EC2-4917-B47A-317E6F5120A0}" type="presParOf" srcId="{0CCC0276-80AA-419D-BB50-91967541CDE2}" destId="{312451AB-9A11-486A-B392-A3A511E1ABB9}" srcOrd="1" destOrd="0" presId="urn:microsoft.com/office/officeart/2005/8/layout/process4"/>
    <dgm:cxn modelId="{A7D8F990-A372-40F8-9D51-DC01299E592F}" type="presParOf" srcId="{0CCC0276-80AA-419D-BB50-91967541CDE2}" destId="{4CB44CFC-4C53-459A-801B-75C7EAE569AD}" srcOrd="2" destOrd="0" presId="urn:microsoft.com/office/officeart/2005/8/layout/process4"/>
    <dgm:cxn modelId="{EB4DB502-899D-4BA6-8A6E-85BE77BEF271}" type="presParOf" srcId="{4CB44CFC-4C53-459A-801B-75C7EAE569AD}" destId="{F8154ABE-B855-45BA-94B1-996B6C8B2FB5}" srcOrd="0" destOrd="0" presId="urn:microsoft.com/office/officeart/2005/8/layout/process4"/>
    <dgm:cxn modelId="{34CB9F43-2D65-42C3-8D9E-81DE96C153A5}" type="presParOf" srcId="{0CCC0276-80AA-419D-BB50-91967541CDE2}" destId="{D28ADAB5-F485-4292-A682-4B0E8592BDAA}" srcOrd="3" destOrd="0" presId="urn:microsoft.com/office/officeart/2005/8/layout/process4"/>
    <dgm:cxn modelId="{12DFB5B1-BE31-40E1-B1ED-F4591EC137F5}" type="presParOf" srcId="{0CCC0276-80AA-419D-BB50-91967541CDE2}" destId="{40E18CE0-2E3E-4C57-A7E6-F1F9528C3E85}" srcOrd="4" destOrd="0" presId="urn:microsoft.com/office/officeart/2005/8/layout/process4"/>
    <dgm:cxn modelId="{66A56233-D103-4807-89DC-7806DFA5E66E}" type="presParOf" srcId="{40E18CE0-2E3E-4C57-A7E6-F1F9528C3E85}" destId="{003E4B74-568D-4897-A1ED-A02AB0FF934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F279E-F191-4A28-BCD3-E81C1B737E7F}">
      <dsp:nvSpPr>
        <dsp:cNvPr id="0" name=""/>
        <dsp:cNvSpPr/>
      </dsp:nvSpPr>
      <dsp:spPr>
        <a:xfrm>
          <a:off x="0" y="25004"/>
          <a:ext cx="6219103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/>
            <a:t>Número de Inscrições no Programa de Pós-Doutorado da UFSCar (de 2017 a 2022): 744</a:t>
          </a:r>
          <a:endParaRPr lang="en-US" sz="2200" kern="1200"/>
        </a:p>
      </dsp:txBody>
      <dsp:txXfrm>
        <a:off x="42722" y="67726"/>
        <a:ext cx="6133659" cy="789716"/>
      </dsp:txXfrm>
    </dsp:sp>
    <dsp:sp modelId="{A0BCDA04-8E1A-4340-89FC-254BC6868498}">
      <dsp:nvSpPr>
        <dsp:cNvPr id="0" name=""/>
        <dsp:cNvSpPr/>
      </dsp:nvSpPr>
      <dsp:spPr>
        <a:xfrm>
          <a:off x="0" y="963524"/>
          <a:ext cx="6219103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/>
            <a:t>Mulheres: 408 inscrições</a:t>
          </a:r>
          <a:endParaRPr lang="en-US" sz="2200" kern="1200" dirty="0"/>
        </a:p>
      </dsp:txBody>
      <dsp:txXfrm>
        <a:off x="42722" y="1006246"/>
        <a:ext cx="6133659" cy="789716"/>
      </dsp:txXfrm>
    </dsp:sp>
    <dsp:sp modelId="{5F8E6770-083B-4BB4-91A7-233425F2FE37}">
      <dsp:nvSpPr>
        <dsp:cNvPr id="0" name=""/>
        <dsp:cNvSpPr/>
      </dsp:nvSpPr>
      <dsp:spPr>
        <a:xfrm>
          <a:off x="0" y="1902044"/>
          <a:ext cx="6219103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/>
            <a:t>Homens: 336 inscrições</a:t>
          </a:r>
          <a:endParaRPr lang="en-US" sz="2200" kern="1200" dirty="0"/>
        </a:p>
      </dsp:txBody>
      <dsp:txXfrm>
        <a:off x="42722" y="1944766"/>
        <a:ext cx="6133659" cy="789716"/>
      </dsp:txXfrm>
    </dsp:sp>
    <dsp:sp modelId="{4840D8C7-6D82-4EAB-9FA8-65515E9C64FD}">
      <dsp:nvSpPr>
        <dsp:cNvPr id="0" name=""/>
        <dsp:cNvSpPr/>
      </dsp:nvSpPr>
      <dsp:spPr>
        <a:xfrm>
          <a:off x="0" y="2840565"/>
          <a:ext cx="6219103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/>
            <a:t>Do número total de inscrições, cerca de 6,2% de pesquisadores são estrangeiros(as).</a:t>
          </a:r>
          <a:endParaRPr lang="en-US" sz="2200" kern="1200" dirty="0"/>
        </a:p>
      </dsp:txBody>
      <dsp:txXfrm>
        <a:off x="42722" y="2883287"/>
        <a:ext cx="6133659" cy="789716"/>
      </dsp:txXfrm>
    </dsp:sp>
    <dsp:sp modelId="{1A265568-52F6-4BA1-8111-9D2795760249}">
      <dsp:nvSpPr>
        <dsp:cNvPr id="0" name=""/>
        <dsp:cNvSpPr/>
      </dsp:nvSpPr>
      <dsp:spPr>
        <a:xfrm>
          <a:off x="0" y="3779085"/>
          <a:ext cx="6219103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/>
            <a:t>Do número total de estrangeiros(as), cerca de 34,8% são mulheres.</a:t>
          </a:r>
          <a:endParaRPr lang="en-US" sz="2200" kern="1200" dirty="0"/>
        </a:p>
      </dsp:txBody>
      <dsp:txXfrm>
        <a:off x="42722" y="3821807"/>
        <a:ext cx="6133659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F01EE-536A-490B-92EF-40306487C2AF}">
      <dsp:nvSpPr>
        <dsp:cNvPr id="0" name=""/>
        <dsp:cNvSpPr/>
      </dsp:nvSpPr>
      <dsp:spPr>
        <a:xfrm>
          <a:off x="0" y="4175791"/>
          <a:ext cx="4886958" cy="1370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</a:t>
          </a:r>
          <a:r>
            <a:rPr lang="en-US" sz="1400" kern="1200" dirty="0" err="1"/>
            <a:t>maternidade</a:t>
          </a:r>
          <a:r>
            <a:rPr lang="en-US" sz="1400" kern="1200" dirty="0"/>
            <a:t> é um deles, mas </a:t>
          </a:r>
          <a:r>
            <a:rPr lang="en-US" sz="1400" kern="1200" dirty="0" err="1"/>
            <a:t>também</a:t>
          </a:r>
          <a:r>
            <a:rPr lang="en-US" sz="1400" kern="1200" dirty="0"/>
            <a:t> o </a:t>
          </a:r>
          <a:r>
            <a:rPr lang="en-US" sz="1400" kern="1200" dirty="0" err="1"/>
            <a:t>papel</a:t>
          </a:r>
          <a:r>
            <a:rPr lang="en-US" sz="1400" kern="1200" dirty="0"/>
            <a:t> de </a:t>
          </a:r>
          <a:r>
            <a:rPr lang="en-US" sz="1400" kern="1200" dirty="0" err="1"/>
            <a:t>cuidadora</a:t>
          </a:r>
          <a:r>
            <a:rPr lang="en-US" sz="1400" kern="1200" dirty="0"/>
            <a:t> </a:t>
          </a:r>
          <a:r>
            <a:rPr lang="en-US" sz="1400" kern="1200" dirty="0" err="1"/>
            <a:t>em</a:t>
          </a:r>
          <a:r>
            <a:rPr lang="en-US" sz="1400" kern="1200" dirty="0"/>
            <a:t> </a:t>
          </a:r>
          <a:r>
            <a:rPr lang="en-US" sz="1400" kern="1200" dirty="0" err="1"/>
            <a:t>geral</a:t>
          </a:r>
          <a:r>
            <a:rPr lang="en-US" sz="1400" kern="1200" dirty="0"/>
            <a:t> </a:t>
          </a:r>
          <a:r>
            <a:rPr lang="en-US" sz="1400" kern="1200" dirty="0" err="1"/>
            <a:t>exercido</a:t>
          </a:r>
          <a:r>
            <a:rPr lang="en-US" sz="1400" kern="1200" dirty="0"/>
            <a:t> </a:t>
          </a:r>
          <a:r>
            <a:rPr lang="en-US" sz="1400" kern="1200" dirty="0" err="1"/>
            <a:t>pelas</a:t>
          </a:r>
          <a:r>
            <a:rPr lang="en-US" sz="1400" kern="1200" dirty="0"/>
            <a:t> </a:t>
          </a:r>
          <a:r>
            <a:rPr lang="en-US" sz="1400" kern="1200" dirty="0" err="1"/>
            <a:t>mulheres</a:t>
          </a:r>
          <a:r>
            <a:rPr lang="en-US" sz="1400" kern="1200" dirty="0"/>
            <a:t> e, </a:t>
          </a:r>
          <a:r>
            <a:rPr lang="en-US" sz="1400" kern="1200" dirty="0" err="1"/>
            <a:t>sem</a:t>
          </a:r>
          <a:r>
            <a:rPr lang="en-US" sz="1400" kern="1200" dirty="0"/>
            <a:t> </a:t>
          </a:r>
          <a:r>
            <a:rPr lang="en-US" sz="1400" kern="1200" dirty="0" err="1"/>
            <a:t>dúvida</a:t>
          </a:r>
          <a:r>
            <a:rPr lang="en-US" sz="1400" kern="1200" dirty="0"/>
            <a:t>, o </a:t>
          </a:r>
          <a:r>
            <a:rPr lang="en-US" sz="1400" kern="1200" dirty="0" err="1"/>
            <a:t>preconceito</a:t>
          </a:r>
          <a:r>
            <a:rPr lang="en-US" sz="1400" kern="1200" dirty="0"/>
            <a:t> que </a:t>
          </a:r>
          <a:r>
            <a:rPr lang="en-US" sz="1400" kern="1200" dirty="0" err="1"/>
            <a:t>pesquisadoras</a:t>
          </a:r>
          <a:r>
            <a:rPr lang="en-US" sz="1400" kern="1200" dirty="0"/>
            <a:t> </a:t>
          </a:r>
          <a:r>
            <a:rPr lang="en-US" sz="1400" kern="1200" dirty="0" err="1"/>
            <a:t>enfrentam</a:t>
          </a:r>
          <a:r>
            <a:rPr lang="en-US" sz="1400" kern="1200" dirty="0"/>
            <a:t> </a:t>
          </a:r>
          <a:r>
            <a:rPr lang="en-US" sz="1400" kern="1200" dirty="0" err="1"/>
            <a:t>por</a:t>
          </a:r>
          <a:r>
            <a:rPr lang="en-US" sz="1400" kern="1200" dirty="0"/>
            <a:t> pares das </a:t>
          </a:r>
          <a:r>
            <a:rPr lang="en-US" sz="1400" kern="1200" dirty="0" err="1"/>
            <a:t>agências</a:t>
          </a:r>
          <a:r>
            <a:rPr lang="en-US" sz="1400" kern="1200" dirty="0"/>
            <a:t> de </a:t>
          </a:r>
          <a:r>
            <a:rPr lang="en-US" sz="1400" kern="1200" dirty="0" err="1"/>
            <a:t>fomento</a:t>
          </a:r>
          <a:r>
            <a:rPr lang="en-US" sz="1400" kern="1200" dirty="0"/>
            <a:t> no </a:t>
          </a:r>
          <a:r>
            <a:rPr lang="en-US" sz="1400" kern="1200" dirty="0" err="1"/>
            <a:t>julgamento</a:t>
          </a:r>
          <a:r>
            <a:rPr lang="en-US" sz="1400" kern="1200" dirty="0"/>
            <a:t> dos </a:t>
          </a:r>
          <a:r>
            <a:rPr lang="en-US" sz="1400" kern="1200" dirty="0" err="1"/>
            <a:t>pedidos</a:t>
          </a:r>
          <a:r>
            <a:rPr lang="en-US" sz="1400" kern="1200" dirty="0"/>
            <a:t> </a:t>
          </a:r>
          <a:r>
            <a:rPr lang="en-US" sz="1400" kern="1200" dirty="0" err="1"/>
            <a:t>também</a:t>
          </a:r>
          <a:r>
            <a:rPr lang="en-US" sz="1400" kern="1200" dirty="0"/>
            <a:t> </a:t>
          </a:r>
          <a:r>
            <a:rPr lang="en-US" sz="1400" kern="1200" dirty="0" err="1"/>
            <a:t>tem</a:t>
          </a:r>
          <a:r>
            <a:rPr lang="en-US" sz="1400" kern="1200" dirty="0"/>
            <a:t> </a:t>
          </a:r>
          <a:r>
            <a:rPr lang="en-US" sz="1400" kern="1200" dirty="0" err="1"/>
            <a:t>impacto</a:t>
          </a:r>
          <a:r>
            <a:rPr lang="en-US" sz="1400" kern="1200" dirty="0"/>
            <a:t> </a:t>
          </a:r>
          <a:r>
            <a:rPr lang="en-US" sz="1400" kern="1200" dirty="0" err="1"/>
            <a:t>relevante</a:t>
          </a:r>
          <a:r>
            <a:rPr lang="en-US" sz="1400" kern="1200" dirty="0"/>
            <a:t>. </a:t>
          </a:r>
        </a:p>
      </dsp:txBody>
      <dsp:txXfrm>
        <a:off x="0" y="4175791"/>
        <a:ext cx="4886958" cy="1370587"/>
      </dsp:txXfrm>
    </dsp:sp>
    <dsp:sp modelId="{F8154ABE-B855-45BA-94B1-996B6C8B2FB5}">
      <dsp:nvSpPr>
        <dsp:cNvPr id="0" name=""/>
        <dsp:cNvSpPr/>
      </dsp:nvSpPr>
      <dsp:spPr>
        <a:xfrm rot="10800000">
          <a:off x="0" y="2088386"/>
          <a:ext cx="4886958" cy="21079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</a:t>
          </a:r>
          <a:r>
            <a:rPr lang="en-US" sz="1400" kern="1200" dirty="0" err="1"/>
            <a:t>menor</a:t>
          </a:r>
          <a:r>
            <a:rPr lang="en-US" sz="1400" kern="1200" dirty="0"/>
            <a:t> </a:t>
          </a:r>
          <a:r>
            <a:rPr lang="en-US" sz="1400" kern="1200" dirty="0" err="1"/>
            <a:t>participação</a:t>
          </a:r>
          <a:r>
            <a:rPr lang="en-US" sz="1400" kern="1200" dirty="0"/>
            <a:t> das </a:t>
          </a:r>
          <a:r>
            <a:rPr lang="en-US" sz="1400" kern="1200" dirty="0" err="1"/>
            <a:t>mulheres</a:t>
          </a:r>
          <a:r>
            <a:rPr lang="en-US" sz="1400" kern="1200" dirty="0"/>
            <a:t> </a:t>
          </a:r>
          <a:r>
            <a:rPr lang="en-US" sz="1400" kern="1200" dirty="0" err="1"/>
            <a:t>nos</a:t>
          </a:r>
          <a:r>
            <a:rPr lang="en-US" sz="1400" kern="1200" dirty="0"/>
            <a:t> </a:t>
          </a:r>
          <a:r>
            <a:rPr lang="en-US" sz="1400" kern="1200" dirty="0" err="1"/>
            <a:t>afastamentos</a:t>
          </a:r>
          <a:r>
            <a:rPr lang="en-US" sz="1400" kern="1200" dirty="0"/>
            <a:t> para </a:t>
          </a:r>
          <a:r>
            <a:rPr lang="en-US" sz="1400" kern="1200" dirty="0" err="1"/>
            <a:t>pesquisa</a:t>
          </a:r>
          <a:r>
            <a:rPr lang="en-US" sz="1400" kern="1200" dirty="0"/>
            <a:t> </a:t>
          </a:r>
          <a:r>
            <a:rPr lang="en-US" sz="1400" kern="1200" dirty="0" err="1"/>
            <a:t>pode</a:t>
          </a:r>
          <a:r>
            <a:rPr lang="en-US" sz="1400" kern="1200" dirty="0"/>
            <a:t> ser </a:t>
          </a:r>
          <a:r>
            <a:rPr lang="en-US" sz="1400" kern="1200" dirty="0" err="1"/>
            <a:t>explicada</a:t>
          </a:r>
          <a:r>
            <a:rPr lang="en-US" sz="1400" kern="1200" dirty="0"/>
            <a:t> </a:t>
          </a:r>
          <a:r>
            <a:rPr lang="en-US" sz="1400" kern="1200" dirty="0" err="1"/>
            <a:t>por</a:t>
          </a:r>
          <a:r>
            <a:rPr lang="en-US" sz="1400" kern="1200" dirty="0"/>
            <a:t> </a:t>
          </a:r>
          <a:r>
            <a:rPr lang="en-US" sz="1400" kern="1200" dirty="0" err="1"/>
            <a:t>vários</a:t>
          </a:r>
          <a:r>
            <a:rPr lang="en-US" sz="1400" kern="1200" dirty="0"/>
            <a:t> </a:t>
          </a:r>
          <a:r>
            <a:rPr lang="en-US" sz="1400" kern="1200" dirty="0" err="1"/>
            <a:t>fatores</a:t>
          </a:r>
          <a:r>
            <a:rPr lang="en-US" sz="1400" kern="1200" dirty="0"/>
            <a:t> que </a:t>
          </a:r>
          <a:r>
            <a:rPr lang="en-US" sz="1400" kern="1200" dirty="0" err="1"/>
            <a:t>concorrem</a:t>
          </a:r>
          <a:r>
            <a:rPr lang="en-US" sz="1400" kern="1200" dirty="0"/>
            <a:t> para </a:t>
          </a:r>
          <a:r>
            <a:rPr lang="en-US" sz="1400" kern="1200" dirty="0" err="1"/>
            <a:t>impor</a:t>
          </a:r>
          <a:r>
            <a:rPr lang="en-US" sz="1400" kern="1200" dirty="0"/>
            <a:t> </a:t>
          </a:r>
          <a:r>
            <a:rPr lang="en-US" sz="1400" kern="1200" dirty="0" err="1"/>
            <a:t>limites</a:t>
          </a:r>
          <a:r>
            <a:rPr lang="en-US" sz="1400" kern="1200" dirty="0"/>
            <a:t> à </a:t>
          </a:r>
          <a:r>
            <a:rPr lang="en-US" sz="1400" kern="1200" dirty="0" err="1"/>
            <a:t>saída</a:t>
          </a:r>
          <a:r>
            <a:rPr lang="en-US" sz="1400" kern="1200" dirty="0"/>
            <a:t> </a:t>
          </a:r>
          <a:r>
            <a:rPr lang="en-US" sz="1400" kern="1200" dirty="0" err="1"/>
            <a:t>ao</a:t>
          </a:r>
          <a:r>
            <a:rPr lang="en-US" sz="1400" kern="1200" dirty="0"/>
            <a:t> </a:t>
          </a:r>
          <a:r>
            <a:rPr lang="en-US" sz="1400" kern="1200" dirty="0" err="1"/>
            <a:t>mesmo</a:t>
          </a:r>
          <a:r>
            <a:rPr lang="en-US" sz="1400" kern="1200" dirty="0"/>
            <a:t> tempo. </a:t>
          </a:r>
        </a:p>
      </dsp:txBody>
      <dsp:txXfrm rot="10800000">
        <a:off x="0" y="2088386"/>
        <a:ext cx="4886958" cy="1369692"/>
      </dsp:txXfrm>
    </dsp:sp>
    <dsp:sp modelId="{003E4B74-568D-4897-A1ED-A02AB0FF934B}">
      <dsp:nvSpPr>
        <dsp:cNvPr id="0" name=""/>
        <dsp:cNvSpPr/>
      </dsp:nvSpPr>
      <dsp:spPr>
        <a:xfrm rot="10800000">
          <a:off x="0" y="980"/>
          <a:ext cx="4886958" cy="21079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Muitas</a:t>
          </a:r>
          <a:r>
            <a:rPr lang="en-US" sz="1400" kern="1200" dirty="0"/>
            <a:t> </a:t>
          </a:r>
          <a:r>
            <a:rPr lang="en-US" sz="1400" kern="1200" dirty="0" err="1"/>
            <a:t>perguntas</a:t>
          </a:r>
          <a:r>
            <a:rPr lang="en-US" sz="1400" kern="1200" dirty="0"/>
            <a:t> </a:t>
          </a:r>
          <a:r>
            <a:rPr lang="en-US" sz="1400" kern="1200" dirty="0" err="1"/>
            <a:t>podem</a:t>
          </a:r>
          <a:r>
            <a:rPr lang="en-US" sz="1400" kern="1200" dirty="0"/>
            <a:t> ser </a:t>
          </a:r>
          <a:r>
            <a:rPr lang="en-US" sz="1400" kern="1200" dirty="0" err="1"/>
            <a:t>feitas</a:t>
          </a:r>
          <a:r>
            <a:rPr lang="en-US" sz="1400" kern="1200" dirty="0"/>
            <a:t> a </a:t>
          </a:r>
          <a:r>
            <a:rPr lang="en-US" sz="1400" kern="1200" dirty="0" err="1"/>
            <a:t>partir</a:t>
          </a:r>
          <a:r>
            <a:rPr lang="en-US" sz="1400" kern="1200" dirty="0"/>
            <a:t> dos dados e </a:t>
          </a:r>
          <a:r>
            <a:rPr lang="en-US" sz="1400" kern="1200" dirty="0" err="1"/>
            <a:t>análise</a:t>
          </a:r>
          <a:r>
            <a:rPr lang="en-US" sz="1400" kern="1200" dirty="0"/>
            <a:t> </a:t>
          </a:r>
          <a:r>
            <a:rPr lang="en-US" sz="1400" kern="1200" dirty="0" err="1"/>
            <a:t>dependerá</a:t>
          </a:r>
          <a:r>
            <a:rPr lang="en-US" sz="1400" kern="1200" dirty="0"/>
            <a:t> da </a:t>
          </a:r>
          <a:r>
            <a:rPr lang="en-US" sz="1400" kern="1200" dirty="0" err="1"/>
            <a:t>qualidade</a:t>
          </a:r>
          <a:r>
            <a:rPr lang="en-US" sz="1400" kern="1200" dirty="0"/>
            <a:t> dessas </a:t>
          </a:r>
          <a:r>
            <a:rPr lang="en-US" sz="1400" kern="1200" dirty="0" err="1"/>
            <a:t>perguntas</a:t>
          </a:r>
          <a:r>
            <a:rPr lang="en-US" sz="1400" kern="1200" dirty="0"/>
            <a:t>. </a:t>
          </a:r>
        </a:p>
      </dsp:txBody>
      <dsp:txXfrm rot="10800000">
        <a:off x="0" y="980"/>
        <a:ext cx="4886958" cy="1369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3E43-ABDB-4D23-8A70-6A652B9F6AAD}" type="datetimeFigureOut">
              <a:rPr lang="pt-BR" smtClean="0"/>
              <a:t>03/03/2023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76C5A-0A7C-4F1B-AEAF-1599CF386B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859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9039-8224-41C9-89DE-8F8D06F7BCE0}" type="datetimeFigureOut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93E67-77F7-43B7-A012-7BB3197004D3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668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3E67-77F7-43B7-A012-7BB3197004D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957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17132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596710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7131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69938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5783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40625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293637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162142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F167B7-58CF-46EA-B7A7-A11B70C09469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4344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E986D8-DC49-4ECF-AD37-C03416996AE0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7215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730202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551E80-80CF-4FBD-9F35-2CC935DA3155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3957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407409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49562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D00057-07BD-4117-A3C3-18831FA1E210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1850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8F5B8F-9F36-4560-966A-7EBCD28B775E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pt-BR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9998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2CCAC87-1EFD-4204-A542-7B822B73560F}" type="datetime1">
              <a:rPr lang="pt-BR" noProof="0" smtClean="0"/>
              <a:t>03/03/2023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9288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attes.cnpq.br/web/dg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59DA76-94C6-4F1D-9949-F4A14690C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081"/>
            <a:ext cx="1219198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3" name="Freeform 33">
            <a:extLst>
              <a:ext uri="{FF2B5EF4-FFF2-40B4-BE49-F238E27FC236}">
                <a16:creationId xmlns:a16="http://schemas.microsoft.com/office/drawing/2014/main" id="{4A879F7B-63BD-48FF-AD48-8CDC839A7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A32B06AA-8584-C82F-CBAA-A038E9304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779" y="5102399"/>
            <a:ext cx="2610633" cy="15393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030" name="Picture 6" descr="Portal de Eventos CoPICT - UFSCar">
            <a:extLst>
              <a:ext uri="{FF2B5EF4-FFF2-40B4-BE49-F238E27FC236}">
                <a16:creationId xmlns:a16="http://schemas.microsoft.com/office/drawing/2014/main" id="{48AD7BA2-CAD2-9FB1-2DB7-1CC3E2AC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8" y="5515481"/>
            <a:ext cx="1955014" cy="11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354BBC9-6436-7AEE-A59D-A3551BC8C15D}"/>
              </a:ext>
            </a:extLst>
          </p:cNvPr>
          <p:cNvSpPr txBox="1"/>
          <p:nvPr/>
        </p:nvSpPr>
        <p:spPr>
          <a:xfrm>
            <a:off x="3139440" y="21082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EQUIDADE DE GÊNERO NA PESQUISA – UFSCAR</a:t>
            </a:r>
          </a:p>
          <a:p>
            <a:pPr algn="ctr"/>
            <a:r>
              <a:rPr lang="pt-BR" sz="3200" dirty="0"/>
              <a:t>MAPEAMENTO INICIAL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0D07257-A164-ED8B-9F55-510BBD28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pt-BR" dirty="0"/>
              <a:t>Distribuição de bolsas PQ-1C, por gênero, em cada centro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B291DF-E467-3BEB-E761-5D7FB1269E19}"/>
              </a:ext>
            </a:extLst>
          </p:cNvPr>
          <p:cNvSpPr txBox="1"/>
          <p:nvPr/>
        </p:nvSpPr>
        <p:spPr>
          <a:xfrm>
            <a:off x="502391" y="5989269"/>
            <a:ext cx="3917209" cy="367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C</a:t>
            </a:r>
            <a:r>
              <a:rPr lang="en-US" sz="1800" dirty="0" err="1"/>
              <a:t>ompilação</a:t>
            </a:r>
            <a:r>
              <a:rPr lang="en-US" sz="1800" dirty="0"/>
              <a:t> ProPq (2023)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909A772-8A04-B5F8-B6BF-DB1A36BB86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289198"/>
            <a:ext cx="6643052" cy="46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61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288F858-AD92-791D-CC24-601E665B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pt-BR" dirty="0"/>
              <a:t>Distribuição de bolsas PQ-1B, por gênero, em cada centro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CC4C86-5CC2-76E6-5AC2-686E294C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endParaRPr lang="pt-BR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4C5AF6F-C520-9C89-9DDE-B9ED37B7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11" y="1085370"/>
            <a:ext cx="6256701" cy="46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61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CD78BD4-0CE8-D6FE-A927-069838F8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pt-BR" dirty="0"/>
              <a:t>Distribuição de bolsas PQ-1A, por gênero, em cada centro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046AFB4-8F82-4B8B-EDB9-1FD2568E3E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904240"/>
            <a:ext cx="6541452" cy="49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4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395F3E8-F7ED-A8A7-3CB3-A5915765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pt-BR" sz="3600" b="1" i="0" dirty="0"/>
              <a:t>Programa </a:t>
            </a:r>
            <a:br>
              <a:rPr lang="pt-BR" sz="3600" b="1" i="0" dirty="0"/>
            </a:br>
            <a:r>
              <a:rPr lang="pt-BR" sz="3600" b="1" i="0" dirty="0"/>
              <a:t>de Pós-Doutorado na UFSCar - 2017 a 2022</a:t>
            </a:r>
            <a:br>
              <a:rPr lang="en-US" sz="3600" dirty="0"/>
            </a:br>
            <a:endParaRPr lang="pt-BR" dirty="0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Espaço Reservado para Conteúdo 2">
            <a:extLst>
              <a:ext uri="{FF2B5EF4-FFF2-40B4-BE49-F238E27FC236}">
                <a16:creationId xmlns:a16="http://schemas.microsoft.com/office/drawing/2014/main" id="{162A17D3-AC30-FE26-F3BD-EA47D1AB3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515997"/>
              </p:ext>
            </p:extLst>
          </p:nvPr>
        </p:nvGraphicFramePr>
        <p:xfrm>
          <a:off x="5285509" y="1093380"/>
          <a:ext cx="6219103" cy="467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022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0A1670BA-FF86-650A-03A6-401CE374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6550" y="608220"/>
            <a:ext cx="6195005" cy="48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7173">
            <a:extLst>
              <a:ext uri="{FF2B5EF4-FFF2-40B4-BE49-F238E27FC236}">
                <a16:creationId xmlns:a16="http://schemas.microsoft.com/office/drawing/2014/main" id="{27B21F17-31A7-6375-57BD-6849CD5D3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892" y="5770879"/>
            <a:ext cx="8915400" cy="885651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Dados e </a:t>
            </a:r>
            <a:r>
              <a:rPr lang="en-US" sz="1800" dirty="0" err="1"/>
              <a:t>compilação</a:t>
            </a:r>
            <a:r>
              <a:rPr lang="en-US" sz="1800" dirty="0"/>
              <a:t> ProPq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7" name="Rectangle 17416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7AB160B-2E70-1363-94CE-50B024CA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5841" y="547687"/>
            <a:ext cx="7660318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Content Placeholder 17413">
            <a:extLst>
              <a:ext uri="{FF2B5EF4-FFF2-40B4-BE49-F238E27FC236}">
                <a16:creationId xmlns:a16="http://schemas.microsoft.com/office/drawing/2014/main" id="{D903148C-B4F1-9EB7-1214-FF4B7AF0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200649"/>
            <a:ext cx="8915400" cy="925825"/>
          </a:xfrm>
        </p:spPr>
        <p:txBody>
          <a:bodyPr>
            <a:normAutofit/>
          </a:bodyPr>
          <a:lstStyle/>
          <a:p>
            <a:r>
              <a:rPr lang="en-US" dirty="0" err="1"/>
              <a:t>Pós-doutorado</a:t>
            </a:r>
            <a:endParaRPr lang="en-US" dirty="0"/>
          </a:p>
          <a:p>
            <a:r>
              <a:rPr lang="en-US" dirty="0"/>
              <a:t>Dados e </a:t>
            </a:r>
            <a:r>
              <a:rPr lang="en-US" dirty="0" err="1"/>
              <a:t>compilação</a:t>
            </a:r>
            <a:r>
              <a:rPr lang="en-US" dirty="0"/>
              <a:t> ProPq – </a:t>
            </a:r>
            <a:r>
              <a:rPr lang="en-US" dirty="0" err="1"/>
              <a:t>ano</a:t>
            </a:r>
            <a:r>
              <a:rPr lang="en-US" dirty="0"/>
              <a:t> base 2022</a:t>
            </a:r>
          </a:p>
        </p:txBody>
      </p:sp>
    </p:spTree>
    <p:extLst>
      <p:ext uri="{BB962C8B-B14F-4D97-AF65-F5344CB8AC3E}">
        <p14:creationId xmlns:p14="http://schemas.microsoft.com/office/powerpoint/2010/main" val="57440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C6F15A3-AE0D-745B-28F9-4001F5659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33" y="676427"/>
            <a:ext cx="5391782" cy="45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7173">
            <a:extLst>
              <a:ext uri="{FF2B5EF4-FFF2-40B4-BE49-F238E27FC236}">
                <a16:creationId xmlns:a16="http://schemas.microsoft.com/office/drawing/2014/main" id="{8086432C-D68B-E766-63D6-90F6002E1920}"/>
              </a:ext>
            </a:extLst>
          </p:cNvPr>
          <p:cNvSpPr txBox="1">
            <a:spLocks/>
          </p:cNvSpPr>
          <p:nvPr/>
        </p:nvSpPr>
        <p:spPr>
          <a:xfrm>
            <a:off x="2006589" y="5517132"/>
            <a:ext cx="8915400" cy="885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Dados e </a:t>
            </a:r>
            <a:r>
              <a:rPr lang="en-US" dirty="0" err="1"/>
              <a:t>compilação</a:t>
            </a:r>
            <a:r>
              <a:rPr lang="en-US" dirty="0"/>
              <a:t> ProPq- </a:t>
            </a:r>
            <a:r>
              <a:rPr lang="en-US" dirty="0" err="1"/>
              <a:t>ano</a:t>
            </a:r>
            <a:r>
              <a:rPr lang="en-US" dirty="0"/>
              <a:t> base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54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183" name="Content Placeholder 7173">
            <a:extLst>
              <a:ext uri="{FF2B5EF4-FFF2-40B4-BE49-F238E27FC236}">
                <a16:creationId xmlns:a16="http://schemas.microsoft.com/office/drawing/2014/main" id="{7D1717CC-6205-037E-07E9-AAD981E5AA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322"/>
              </p:ext>
            </p:extLst>
          </p:nvPr>
        </p:nvGraphicFramePr>
        <p:xfrm>
          <a:off x="7061200" y="416560"/>
          <a:ext cx="4886959" cy="554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7173">
            <a:extLst>
              <a:ext uri="{FF2B5EF4-FFF2-40B4-BE49-F238E27FC236}">
                <a16:creationId xmlns:a16="http://schemas.microsoft.com/office/drawing/2014/main" id="{8EEBF711-32C2-DC09-89A0-5D682B8F0726}"/>
              </a:ext>
            </a:extLst>
          </p:cNvPr>
          <p:cNvSpPr txBox="1">
            <a:spLocks/>
          </p:cNvSpPr>
          <p:nvPr/>
        </p:nvSpPr>
        <p:spPr>
          <a:xfrm>
            <a:off x="661265" y="5653821"/>
            <a:ext cx="5810655" cy="88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Dados e </a:t>
            </a:r>
            <a:r>
              <a:rPr lang="en-US" dirty="0" err="1"/>
              <a:t>compilação</a:t>
            </a:r>
            <a:r>
              <a:rPr lang="en-US" dirty="0"/>
              <a:t> ProPq-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computados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afastamentos</a:t>
            </a:r>
            <a:r>
              <a:rPr lang="en-US" dirty="0"/>
              <a:t> para </a:t>
            </a:r>
            <a:r>
              <a:rPr lang="en-US" dirty="0" err="1"/>
              <a:t>pesquisa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4364BF1-1703-EF76-1807-3BA050DF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9" y="853440"/>
            <a:ext cx="6064071" cy="46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6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45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6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0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0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2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88" name="Group 1060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89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0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1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3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4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5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6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7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8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9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0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01" name="Rectangle 1074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2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03" name="Rectangle 1078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644213-CF54-1EF0-5B56-6B244ABB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416" y="5421288"/>
            <a:ext cx="8915399" cy="82344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/>
              <a:t>BOLSAS PIBIC</a:t>
            </a:r>
            <a:br>
              <a:rPr lang="en-US" sz="3200" dirty="0"/>
            </a:br>
            <a:r>
              <a:rPr lang="en-US" sz="2000" dirty="0"/>
              <a:t>Dados </a:t>
            </a:r>
            <a:r>
              <a:rPr lang="en-US" sz="2000" dirty="0" err="1"/>
              <a:t>CNPq</a:t>
            </a:r>
            <a:r>
              <a:rPr lang="en-US" sz="2000" dirty="0"/>
              <a:t>/ </a:t>
            </a:r>
            <a:r>
              <a:rPr lang="en-US" sz="2000" dirty="0" err="1"/>
              <a:t>Compilação</a:t>
            </a:r>
            <a:r>
              <a:rPr lang="en-US" sz="2000" dirty="0"/>
              <a:t> ProPq</a:t>
            </a:r>
            <a:endParaRPr lang="en-US" sz="3200" dirty="0"/>
          </a:p>
        </p:txBody>
      </p:sp>
      <p:sp>
        <p:nvSpPr>
          <p:cNvPr id="1104" name="Rectangle 1080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48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05964B-B602-425C-9539-36359CDC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4090" y="479701"/>
            <a:ext cx="7724663" cy="48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1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AD87409-9014-D063-F651-6B62E1CE9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0" y="635484"/>
            <a:ext cx="9093200" cy="528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7173">
            <a:extLst>
              <a:ext uri="{FF2B5EF4-FFF2-40B4-BE49-F238E27FC236}">
                <a16:creationId xmlns:a16="http://schemas.microsoft.com/office/drawing/2014/main" id="{65E37CE6-44BB-CF78-7DB7-09BED1AD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892" y="5731299"/>
            <a:ext cx="8915400" cy="925232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dirty="0" err="1"/>
              <a:t>C</a:t>
            </a:r>
            <a:r>
              <a:rPr lang="en-US" sz="1800" dirty="0" err="1"/>
              <a:t>ompilação</a:t>
            </a:r>
            <a:r>
              <a:rPr lang="en-US" sz="1800" dirty="0"/>
              <a:t> ProPq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15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49EDB1-79E9-4DAC-A122-8EE1AE02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62" y="1922262"/>
            <a:ext cx="2454052" cy="3029344"/>
          </a:xfrm>
        </p:spPr>
        <p:txBody>
          <a:bodyPr>
            <a:normAutofit fontScale="90000"/>
          </a:bodyPr>
          <a:lstStyle/>
          <a:p>
            <a:br>
              <a:rPr lang="pt-BR" sz="1500" dirty="0">
                <a:solidFill>
                  <a:schemeClr val="bg1"/>
                </a:solidFill>
              </a:rPr>
            </a:br>
            <a:r>
              <a:rPr lang="pt-BR" sz="4400" dirty="0">
                <a:solidFill>
                  <a:schemeClr val="bg1"/>
                </a:solidFill>
              </a:rPr>
              <a:t>ODS 5 - ONU</a:t>
            </a:r>
            <a:br>
              <a:rPr lang="pt-BR" sz="1500" dirty="0">
                <a:solidFill>
                  <a:schemeClr val="bg1"/>
                </a:solidFill>
              </a:rPr>
            </a:br>
            <a:br>
              <a:rPr lang="pt-BR" sz="1500" dirty="0">
                <a:solidFill>
                  <a:schemeClr val="bg1"/>
                </a:solidFill>
              </a:rPr>
            </a:br>
            <a:r>
              <a:rPr lang="pt-BR" sz="1500" dirty="0">
                <a:solidFill>
                  <a:schemeClr val="bg1"/>
                </a:solidFill>
              </a:rPr>
              <a:t> 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Dentre os princípios que norteiam o ODS-5, destacam-se os objetivos a seguir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3D5B6AF-B798-18D3-9251-F154FF3E5080}"/>
              </a:ext>
            </a:extLst>
          </p:cNvPr>
          <p:cNvGrpSpPr/>
          <p:nvPr/>
        </p:nvGrpSpPr>
        <p:grpSpPr>
          <a:xfrm>
            <a:off x="4297007" y="215888"/>
            <a:ext cx="2607263" cy="2195227"/>
            <a:chOff x="21708" y="360597"/>
            <a:chExt cx="2082833" cy="1793263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D0BDFEA2-573A-0EAD-F585-D0DE6BF8DFFB}"/>
                </a:ext>
              </a:extLst>
            </p:cNvPr>
            <p:cNvSpPr/>
            <p:nvPr/>
          </p:nvSpPr>
          <p:spPr>
            <a:xfrm>
              <a:off x="21708" y="360597"/>
              <a:ext cx="2082832" cy="17932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E8B786F-2A25-3B05-083E-61E3DA1CEA0E}"/>
                </a:ext>
              </a:extLst>
            </p:cNvPr>
            <p:cNvSpPr txBox="1"/>
            <p:nvPr/>
          </p:nvSpPr>
          <p:spPr>
            <a:xfrm>
              <a:off x="21709" y="360597"/>
              <a:ext cx="2082832" cy="16153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i="0" kern="1200" dirty="0">
                  <a:solidFill>
                    <a:schemeClr val="bg1"/>
                  </a:solidFill>
                </a:rPr>
                <a:t>Alcançar a igualdade de gênero e </a:t>
              </a:r>
              <a:r>
                <a:rPr lang="pt-BR" b="1" i="0" kern="1200" dirty="0">
                  <a:solidFill>
                    <a:schemeClr val="tx1"/>
                  </a:solidFill>
                </a:rPr>
                <a:t>empoderar </a:t>
              </a:r>
              <a:r>
                <a:rPr lang="pt-BR" b="1" i="0" kern="1200" dirty="0">
                  <a:solidFill>
                    <a:schemeClr val="bg1"/>
                  </a:solidFill>
                </a:rPr>
                <a:t>todas as </a:t>
              </a:r>
              <a:r>
                <a:rPr lang="pt-BR" b="1" i="0" kern="1200" dirty="0">
                  <a:solidFill>
                    <a:schemeClr val="tx1"/>
                  </a:solidFill>
                </a:rPr>
                <a:t>mulheres e meninas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6EF5B55-EF43-892F-3B7D-61E409F3228F}"/>
              </a:ext>
            </a:extLst>
          </p:cNvPr>
          <p:cNvGrpSpPr/>
          <p:nvPr/>
        </p:nvGrpSpPr>
        <p:grpSpPr>
          <a:xfrm>
            <a:off x="9302863" y="264058"/>
            <a:ext cx="2770989" cy="2195227"/>
            <a:chOff x="1182651" y="247442"/>
            <a:chExt cx="2067224" cy="1696269"/>
          </a:xfrm>
          <a:solidFill>
            <a:schemeClr val="accent2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BDF81107-C0DD-1DDD-A4D6-3DFA9F51E449}"/>
                </a:ext>
              </a:extLst>
            </p:cNvPr>
            <p:cNvSpPr/>
            <p:nvPr/>
          </p:nvSpPr>
          <p:spPr>
            <a:xfrm>
              <a:off x="1182651" y="247442"/>
              <a:ext cx="2067224" cy="1696269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057FE59-2706-50D5-1740-E4606850E28D}"/>
                </a:ext>
              </a:extLst>
            </p:cNvPr>
            <p:cNvSpPr txBox="1"/>
            <p:nvPr/>
          </p:nvSpPr>
          <p:spPr>
            <a:xfrm>
              <a:off x="1182651" y="247442"/>
              <a:ext cx="2067224" cy="1696269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i="0" kern="1200" dirty="0">
                  <a:solidFill>
                    <a:schemeClr val="tx1"/>
                  </a:solidFill>
                </a:rPr>
                <a:t>Acabar </a:t>
              </a:r>
              <a:r>
                <a:rPr lang="pt-BR" b="1" i="0" kern="1200" dirty="0">
                  <a:solidFill>
                    <a:schemeClr val="bg1"/>
                  </a:solidFill>
                </a:rPr>
                <a:t>com todas as formas de discriminação contra todas as mulheres e meninas em toda parte</a:t>
              </a:r>
              <a:endParaRPr lang="en-US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47E2B73-C798-A902-A63F-FA229058652C}"/>
              </a:ext>
            </a:extLst>
          </p:cNvPr>
          <p:cNvGrpSpPr/>
          <p:nvPr/>
        </p:nvGrpSpPr>
        <p:grpSpPr>
          <a:xfrm>
            <a:off x="5318972" y="2615559"/>
            <a:ext cx="2795326" cy="1985638"/>
            <a:chOff x="92879" y="818172"/>
            <a:chExt cx="2612536" cy="21339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BA7A71B2-4C14-F709-3468-F4DC121247D8}"/>
                </a:ext>
              </a:extLst>
            </p:cNvPr>
            <p:cNvSpPr/>
            <p:nvPr/>
          </p:nvSpPr>
          <p:spPr>
            <a:xfrm>
              <a:off x="92879" y="818172"/>
              <a:ext cx="2612536" cy="2133928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392E8743-42F7-D266-0505-74AEAEFC59CA}"/>
                </a:ext>
              </a:extLst>
            </p:cNvPr>
            <p:cNvSpPr txBox="1"/>
            <p:nvPr/>
          </p:nvSpPr>
          <p:spPr>
            <a:xfrm>
              <a:off x="92879" y="818172"/>
              <a:ext cx="2612536" cy="2133928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b="1" i="0" kern="1200" dirty="0">
                  <a:solidFill>
                    <a:schemeClr val="tx1"/>
                  </a:solidFill>
                </a:rPr>
                <a:t>Eliminar todas as formas de violência </a:t>
              </a:r>
              <a:r>
                <a:rPr lang="pt-BR" sz="1600" b="1" i="0" kern="1200" dirty="0">
                  <a:solidFill>
                    <a:schemeClr val="bg1"/>
                  </a:solidFill>
                </a:rPr>
                <a:t>contra todas as mulheres e meninas nas esferas públicas e privadas, incluindo o tráfico e exploração sexual e de outros tipos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3F36716-6D6E-91FA-0B8D-2CFCDE347395}"/>
              </a:ext>
            </a:extLst>
          </p:cNvPr>
          <p:cNvGrpSpPr/>
          <p:nvPr/>
        </p:nvGrpSpPr>
        <p:grpSpPr>
          <a:xfrm>
            <a:off x="8571343" y="2638447"/>
            <a:ext cx="2631988" cy="1985638"/>
            <a:chOff x="8953" y="294886"/>
            <a:chExt cx="3840433" cy="4020971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5B6B71A-8835-D1EE-960A-01FD1D049BF9}"/>
                </a:ext>
              </a:extLst>
            </p:cNvPr>
            <p:cNvSpPr/>
            <p:nvPr/>
          </p:nvSpPr>
          <p:spPr>
            <a:xfrm>
              <a:off x="8953" y="294886"/>
              <a:ext cx="3840433" cy="40209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EE63B70-8FAF-1B81-1A73-02BA8CC5A561}"/>
                </a:ext>
              </a:extLst>
            </p:cNvPr>
            <p:cNvSpPr txBox="1"/>
            <p:nvPr/>
          </p:nvSpPr>
          <p:spPr>
            <a:xfrm>
              <a:off x="8953" y="294886"/>
              <a:ext cx="3840433" cy="402097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b="1" i="0" kern="1200" dirty="0">
                  <a:solidFill>
                    <a:schemeClr val="tx1"/>
                  </a:solidFill>
                </a:rPr>
                <a:t>Garantir a participação plena e efetiva das mulheres </a:t>
              </a:r>
              <a:r>
                <a:rPr lang="pt-BR" sz="1600" b="1" i="0" kern="1200" dirty="0">
                  <a:solidFill>
                    <a:schemeClr val="bg1"/>
                  </a:solidFill>
                </a:rPr>
                <a:t>e a igualdade de oportunidades para a liderança em todos os níveis de tomada de decisão na vida política, econômica e pública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8A1535C-CF14-2682-9178-ECB25F0E8C1A}"/>
              </a:ext>
            </a:extLst>
          </p:cNvPr>
          <p:cNvGrpSpPr/>
          <p:nvPr/>
        </p:nvGrpSpPr>
        <p:grpSpPr>
          <a:xfrm>
            <a:off x="4297007" y="4828529"/>
            <a:ext cx="2652433" cy="1813583"/>
            <a:chOff x="146959" y="217075"/>
            <a:chExt cx="5038682" cy="4176593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25B0D69-4C69-0482-7FC2-F3D7A2EAB92A}"/>
                </a:ext>
              </a:extLst>
            </p:cNvPr>
            <p:cNvSpPr/>
            <p:nvPr/>
          </p:nvSpPr>
          <p:spPr>
            <a:xfrm>
              <a:off x="146959" y="217075"/>
              <a:ext cx="5038682" cy="4176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15F7ABF-15C0-0EBC-DC5D-5DBFF4203BFE}"/>
                </a:ext>
              </a:extLst>
            </p:cNvPr>
            <p:cNvSpPr txBox="1"/>
            <p:nvPr/>
          </p:nvSpPr>
          <p:spPr>
            <a:xfrm>
              <a:off x="146959" y="217075"/>
              <a:ext cx="5038682" cy="417659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b="1" i="0" kern="1200" dirty="0">
                  <a:solidFill>
                    <a:schemeClr val="bg1"/>
                  </a:solidFill>
                </a:rPr>
                <a:t>Aumentar o uso de </a:t>
              </a:r>
              <a:r>
                <a:rPr lang="pt-BR" sz="1600" b="1" i="0" kern="1200" dirty="0">
                  <a:solidFill>
                    <a:schemeClr val="tx1"/>
                  </a:solidFill>
                </a:rPr>
                <a:t>tecnologias</a:t>
              </a:r>
              <a:r>
                <a:rPr lang="pt-BR" sz="1600" b="1" i="0" kern="1200" dirty="0">
                  <a:solidFill>
                    <a:schemeClr val="bg1"/>
                  </a:solidFill>
                </a:rPr>
                <a:t> de base, em particular as tecnologias de informação e comunicação, </a:t>
              </a:r>
              <a:r>
                <a:rPr lang="pt-BR" sz="1600" b="1" i="0" kern="1200" dirty="0">
                  <a:solidFill>
                    <a:schemeClr val="tx1"/>
                  </a:solidFill>
                </a:rPr>
                <a:t>para promover o empoderamento das mulheres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13829B2C-83A0-466A-5D73-404D1BAAC94B}"/>
              </a:ext>
            </a:extLst>
          </p:cNvPr>
          <p:cNvGrpSpPr/>
          <p:nvPr/>
        </p:nvGrpSpPr>
        <p:grpSpPr>
          <a:xfrm>
            <a:off x="7900512" y="4828529"/>
            <a:ext cx="4027328" cy="1807109"/>
            <a:chOff x="4400285" y="1220421"/>
            <a:chExt cx="2846404" cy="2287849"/>
          </a:xfrm>
          <a:solidFill>
            <a:schemeClr val="accent2"/>
          </a:solidFill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0B8B7B10-B5BD-B1A5-4D49-706265E1AB7A}"/>
                </a:ext>
              </a:extLst>
            </p:cNvPr>
            <p:cNvSpPr/>
            <p:nvPr/>
          </p:nvSpPr>
          <p:spPr>
            <a:xfrm>
              <a:off x="4400285" y="1220421"/>
              <a:ext cx="2846404" cy="2169901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317834BA-A07B-12F5-38B2-572C7EEF84EF}"/>
                </a:ext>
              </a:extLst>
            </p:cNvPr>
            <p:cNvSpPr txBox="1"/>
            <p:nvPr/>
          </p:nvSpPr>
          <p:spPr>
            <a:xfrm>
              <a:off x="4629177" y="1338369"/>
              <a:ext cx="2388620" cy="21699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b="1" i="0" kern="1200" dirty="0">
                  <a:solidFill>
                    <a:schemeClr val="tx1"/>
                  </a:solidFill>
                </a:rPr>
                <a:t>Adotar e fortalecer políticas sólidas </a:t>
              </a:r>
              <a:r>
                <a:rPr lang="pt-BR" sz="1600" b="1" i="0" kern="1200" dirty="0">
                  <a:solidFill>
                    <a:schemeClr val="bg1"/>
                  </a:solidFill>
                </a:rPr>
                <a:t>e legislação aplicável para a promoção da igualdade de gênero e o empoderamento de todas as mulheres e meninas em todos os níveis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258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42852C-B5EB-4C94-95ED-7E329FAB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1" y="369247"/>
            <a:ext cx="9188428" cy="1032833"/>
          </a:xfrm>
        </p:spPr>
        <p:txBody>
          <a:bodyPr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00" b="1" i="0" u="none" strike="noStrike" dirty="0">
                <a:effectLst/>
                <a:latin typeface="Arial" panose="020B0604020202020204" pitchFamily="34" charset="0"/>
              </a:rPr>
              <a:t>Destinação anual das bolsas PIBIC às orientadoras da UFSCar</a:t>
            </a:r>
            <a:br>
              <a:rPr lang="pt-BR" sz="1500" b="0" dirty="0">
                <a:effectLst/>
              </a:rPr>
            </a:br>
            <a:br>
              <a:rPr lang="pt-BR" sz="1500" dirty="0"/>
            </a:br>
            <a:endParaRPr lang="pt-BR" sz="1500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5ED14B-DF81-7979-8CBD-67622BE6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9833" y="1198881"/>
            <a:ext cx="8355213" cy="49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7173">
            <a:extLst>
              <a:ext uri="{FF2B5EF4-FFF2-40B4-BE49-F238E27FC236}">
                <a16:creationId xmlns:a16="http://schemas.microsoft.com/office/drawing/2014/main" id="{4BD13056-B012-B0DB-E72F-BCC7FD396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892" y="5731299"/>
            <a:ext cx="8915400" cy="925232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dirty="0" err="1"/>
              <a:t>C</a:t>
            </a:r>
            <a:r>
              <a:rPr lang="en-US" sz="1800" dirty="0" err="1"/>
              <a:t>ompilação</a:t>
            </a:r>
            <a:r>
              <a:rPr lang="en-US" sz="1800" dirty="0"/>
              <a:t> ProPq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96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613D16-CC07-F908-3A0D-372AFFAD464B}"/>
              </a:ext>
            </a:extLst>
          </p:cNvPr>
          <p:cNvSpPr txBox="1"/>
          <p:nvPr/>
        </p:nvSpPr>
        <p:spPr>
          <a:xfrm>
            <a:off x="321420" y="262088"/>
            <a:ext cx="5979663" cy="778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Dados </a:t>
            </a:r>
            <a:r>
              <a:rPr lang="en-US" sz="1600" b="1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consolidados</a:t>
            </a:r>
            <a:r>
              <a:rPr lang="en-US" sz="16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do </a:t>
            </a:r>
            <a:r>
              <a:rPr lang="en-US" sz="1600" b="1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período</a:t>
            </a:r>
            <a:r>
              <a:rPr lang="en-US" sz="16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2017 a 2023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13320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F61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730E6A4-6C77-2E41-A811-E3FE5DCF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81" y="918312"/>
            <a:ext cx="5571380" cy="42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49ACD20-2D2B-4B64-CD61-35DB0BE61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0784" y="1016876"/>
            <a:ext cx="5479796" cy="41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7173">
            <a:extLst>
              <a:ext uri="{FF2B5EF4-FFF2-40B4-BE49-F238E27FC236}">
                <a16:creationId xmlns:a16="http://schemas.microsoft.com/office/drawing/2014/main" id="{77263162-CD60-2679-F635-845558DCE384}"/>
              </a:ext>
            </a:extLst>
          </p:cNvPr>
          <p:cNvSpPr txBox="1">
            <a:spLocks/>
          </p:cNvSpPr>
          <p:nvPr/>
        </p:nvSpPr>
        <p:spPr>
          <a:xfrm>
            <a:off x="2357984" y="5383972"/>
            <a:ext cx="8915400" cy="1280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Dados e </a:t>
            </a:r>
            <a:r>
              <a:rPr lang="en-US" dirty="0" err="1"/>
              <a:t>compilação</a:t>
            </a:r>
            <a:r>
              <a:rPr lang="en-US" dirty="0"/>
              <a:t> ProPq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52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7DF8D93-1DEE-DE10-F1EE-39945F0DD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1" y="1618593"/>
            <a:ext cx="5496910" cy="489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12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F2DDE31-5C6A-0BD3-3BF5-9460F19F5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566924"/>
              </p:ext>
            </p:extLst>
          </p:nvPr>
        </p:nvGraphicFramePr>
        <p:xfrm>
          <a:off x="4262102" y="548886"/>
          <a:ext cx="7807976" cy="2133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013">
                  <a:extLst>
                    <a:ext uri="{9D8B030D-6E8A-4147-A177-3AD203B41FA5}">
                      <a16:colId xmlns:a16="http://schemas.microsoft.com/office/drawing/2014/main" val="73019307"/>
                    </a:ext>
                  </a:extLst>
                </a:gridCol>
                <a:gridCol w="1007752">
                  <a:extLst>
                    <a:ext uri="{9D8B030D-6E8A-4147-A177-3AD203B41FA5}">
                      <a16:colId xmlns:a16="http://schemas.microsoft.com/office/drawing/2014/main" val="483732162"/>
                    </a:ext>
                  </a:extLst>
                </a:gridCol>
                <a:gridCol w="1175244">
                  <a:extLst>
                    <a:ext uri="{9D8B030D-6E8A-4147-A177-3AD203B41FA5}">
                      <a16:colId xmlns:a16="http://schemas.microsoft.com/office/drawing/2014/main" val="515408417"/>
                    </a:ext>
                  </a:extLst>
                </a:gridCol>
                <a:gridCol w="1245033">
                  <a:extLst>
                    <a:ext uri="{9D8B030D-6E8A-4147-A177-3AD203B41FA5}">
                      <a16:colId xmlns:a16="http://schemas.microsoft.com/office/drawing/2014/main" val="2025604128"/>
                    </a:ext>
                  </a:extLst>
                </a:gridCol>
                <a:gridCol w="928657">
                  <a:extLst>
                    <a:ext uri="{9D8B030D-6E8A-4147-A177-3AD203B41FA5}">
                      <a16:colId xmlns:a16="http://schemas.microsoft.com/office/drawing/2014/main" val="1801993818"/>
                    </a:ext>
                  </a:extLst>
                </a:gridCol>
                <a:gridCol w="1175244">
                  <a:extLst>
                    <a:ext uri="{9D8B030D-6E8A-4147-A177-3AD203B41FA5}">
                      <a16:colId xmlns:a16="http://schemas.microsoft.com/office/drawing/2014/main" val="2946521507"/>
                    </a:ext>
                  </a:extLst>
                </a:gridCol>
                <a:gridCol w="1245033">
                  <a:extLst>
                    <a:ext uri="{9D8B030D-6E8A-4147-A177-3AD203B41FA5}">
                      <a16:colId xmlns:a16="http://schemas.microsoft.com/office/drawing/2014/main" val="2907529970"/>
                    </a:ext>
                  </a:extLst>
                </a:gridCol>
              </a:tblGrid>
              <a:tr h="5238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438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570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extLst>
                  <a:ext uri="{0D108BD9-81ED-4DB2-BD59-A6C34878D82A}">
                    <a16:rowId xmlns:a16="http://schemas.microsoft.com/office/drawing/2014/main" val="710352028"/>
                  </a:ext>
                </a:extLst>
              </a:tr>
              <a:tr h="56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2012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Mulheres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c/</a:t>
                      </a:r>
                      <a:r>
                        <a:rPr lang="pt-BR" sz="1600" u="none" strike="noStrike" dirty="0" err="1">
                          <a:effectLst/>
                        </a:rPr>
                        <a:t>mestr</a:t>
                      </a:r>
                      <a:r>
                        <a:rPr lang="pt-BR" sz="1600" u="none" strike="noStrike" dirty="0">
                          <a:effectLst/>
                        </a:rPr>
                        <a:t>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c/</a:t>
                      </a:r>
                      <a:r>
                        <a:rPr lang="pt-BR" sz="1600" u="none" strike="noStrike" dirty="0" err="1">
                          <a:effectLst/>
                        </a:rPr>
                        <a:t>dout</a:t>
                      </a:r>
                      <a:r>
                        <a:rPr lang="pt-BR" sz="1600" u="none" strike="noStrike" dirty="0">
                          <a:effectLst/>
                        </a:rPr>
                        <a:t>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Homens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c/</a:t>
                      </a:r>
                      <a:r>
                        <a:rPr lang="pt-BR" sz="1600" u="none" strike="noStrike" dirty="0" err="1">
                          <a:effectLst/>
                        </a:rPr>
                        <a:t>mestr</a:t>
                      </a:r>
                      <a:r>
                        <a:rPr lang="pt-BR" sz="1600" u="none" strike="noStrike" dirty="0">
                          <a:effectLst/>
                        </a:rPr>
                        <a:t>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</a:t>
                      </a:r>
                      <a:r>
                        <a:rPr lang="pt-BR" sz="1600" u="none" strike="noStrike">
                          <a:effectLst/>
                        </a:rPr>
                        <a:t>/dout.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extLst>
                  <a:ext uri="{0D108BD9-81ED-4DB2-BD59-A6C34878D82A}">
                    <a16:rowId xmlns:a16="http://schemas.microsoft.com/office/drawing/2014/main" val="10863985"/>
                  </a:ext>
                </a:extLst>
              </a:tr>
              <a:tr h="5238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Docentes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406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382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556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531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extLst>
                  <a:ext uri="{0D108BD9-81ED-4DB2-BD59-A6C34878D82A}">
                    <a16:rowId xmlns:a16="http://schemas.microsoft.com/office/drawing/2014/main" val="3675437835"/>
                  </a:ext>
                </a:extLst>
              </a:tr>
              <a:tr h="5238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TA´s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32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2" marR="8142" marT="8142" marB="0" anchor="ctr"/>
                </a:tc>
                <a:extLst>
                  <a:ext uri="{0D108BD9-81ED-4DB2-BD59-A6C34878D82A}">
                    <a16:rowId xmlns:a16="http://schemas.microsoft.com/office/drawing/2014/main" val="4102152656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7C0FF317-1E05-6C9E-CC66-DF355F5EE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557977"/>
              </p:ext>
            </p:extLst>
          </p:nvPr>
        </p:nvGraphicFramePr>
        <p:xfrm>
          <a:off x="4298940" y="3693721"/>
          <a:ext cx="7734300" cy="1476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72532967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633106096"/>
                    </a:ext>
                  </a:extLst>
                </a:gridCol>
                <a:gridCol w="975378">
                  <a:extLst>
                    <a:ext uri="{9D8B030D-6E8A-4147-A177-3AD203B41FA5}">
                      <a16:colId xmlns:a16="http://schemas.microsoft.com/office/drawing/2014/main" val="1972605741"/>
                    </a:ext>
                  </a:extLst>
                </a:gridCol>
                <a:gridCol w="1234422">
                  <a:extLst>
                    <a:ext uri="{9D8B030D-6E8A-4147-A177-3AD203B41FA5}">
                      <a16:colId xmlns:a16="http://schemas.microsoft.com/office/drawing/2014/main" val="426139948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29173514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24796006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120051203"/>
                    </a:ext>
                  </a:extLst>
                </a:gridCol>
              </a:tblGrid>
              <a:tr h="3691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691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785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66984"/>
                  </a:ext>
                </a:extLst>
              </a:tr>
              <a:tr h="3691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2022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Mulheres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c/</a:t>
                      </a:r>
                      <a:r>
                        <a:rPr lang="pt-BR" sz="1600" u="none" strike="noStrike" dirty="0" err="1">
                          <a:effectLst/>
                        </a:rPr>
                        <a:t>mest</a:t>
                      </a:r>
                      <a:r>
                        <a:rPr lang="pt-BR" sz="1600" u="none" strike="noStrike" dirty="0">
                          <a:effectLst/>
                        </a:rPr>
                        <a:t>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c/</a:t>
                      </a:r>
                      <a:r>
                        <a:rPr lang="pt-BR" sz="1600" u="none" strike="noStrike" dirty="0" err="1">
                          <a:effectLst/>
                        </a:rPr>
                        <a:t>dout</a:t>
                      </a:r>
                      <a:r>
                        <a:rPr lang="pt-BR" sz="1600" u="none" strike="noStrike" dirty="0">
                          <a:effectLst/>
                        </a:rPr>
                        <a:t>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Homens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c/</a:t>
                      </a:r>
                      <a:r>
                        <a:rPr lang="pt-BR" sz="1600" u="none" strike="noStrike" dirty="0" err="1">
                          <a:effectLst/>
                        </a:rPr>
                        <a:t>mest</a:t>
                      </a:r>
                      <a:r>
                        <a:rPr lang="pt-BR" sz="1600" u="none" strike="noStrike" dirty="0">
                          <a:effectLst/>
                        </a:rPr>
                        <a:t>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c/</a:t>
                      </a:r>
                      <a:r>
                        <a:rPr lang="pt-BR" sz="1600" u="none" strike="noStrike" dirty="0" err="1">
                          <a:effectLst/>
                        </a:rPr>
                        <a:t>dout</a:t>
                      </a:r>
                      <a:r>
                        <a:rPr lang="pt-BR" sz="1600" u="none" strike="noStrike" dirty="0">
                          <a:effectLst/>
                        </a:rPr>
                        <a:t>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1491310"/>
                  </a:ext>
                </a:extLst>
              </a:tr>
              <a:tr h="3691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Docentes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572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32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540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699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675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14772"/>
                  </a:ext>
                </a:extLst>
              </a:tr>
              <a:tr h="3691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TA´s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119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82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86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786293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98929088-6CA9-72D2-8480-8074C26B3324}"/>
              </a:ext>
            </a:extLst>
          </p:cNvPr>
          <p:cNvSpPr txBox="1"/>
          <p:nvPr/>
        </p:nvSpPr>
        <p:spPr>
          <a:xfrm>
            <a:off x="354323" y="5582950"/>
            <a:ext cx="33275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Imagem: </a:t>
            </a:r>
            <a:r>
              <a:rPr lang="pt-BR" sz="1400" b="1" dirty="0" err="1">
                <a:solidFill>
                  <a:schemeClr val="bg1"/>
                </a:solidFill>
              </a:rPr>
              <a:t>Criola</a:t>
            </a:r>
            <a:r>
              <a:rPr lang="pt-BR" sz="1400" b="1" dirty="0">
                <a:solidFill>
                  <a:schemeClr val="bg1"/>
                </a:solidFill>
              </a:rPr>
              <a:t>. Grafite em edifício -  Belo Horizonte. MG  </a:t>
            </a:r>
          </a:p>
          <a:p>
            <a:r>
              <a:rPr lang="pt-BR" sz="1400" b="1" dirty="0" err="1">
                <a:solidFill>
                  <a:schemeClr val="bg1"/>
                </a:solidFill>
              </a:rPr>
              <a:t>Criola</a:t>
            </a:r>
            <a:r>
              <a:rPr lang="pt-BR" sz="1400" b="1" dirty="0">
                <a:solidFill>
                  <a:schemeClr val="bg1"/>
                </a:solidFill>
              </a:rPr>
              <a:t> é uma das mais importantes artistas jovens na cena de arte de rua contemporânea. </a:t>
            </a:r>
          </a:p>
        </p:txBody>
      </p:sp>
      <p:pic>
        <p:nvPicPr>
          <p:cNvPr id="3" name="Picture 6" descr="Pinturas gigantes invadem centro de SP para desenterrar passado de negros |  Cotidiano | Conteúdo MS">
            <a:extLst>
              <a:ext uri="{FF2B5EF4-FFF2-40B4-BE49-F238E27FC236}">
                <a16:creationId xmlns:a16="http://schemas.microsoft.com/office/drawing/2014/main" id="{3D9F22CB-2A09-A058-B41A-CDA2FA29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19" y="1249680"/>
            <a:ext cx="3954366" cy="392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F97991-A00B-8A34-6DB8-B95822BE54D9}"/>
              </a:ext>
            </a:extLst>
          </p:cNvPr>
          <p:cNvSpPr txBox="1"/>
          <p:nvPr/>
        </p:nvSpPr>
        <p:spPr>
          <a:xfrm>
            <a:off x="4413402" y="5588000"/>
            <a:ext cx="726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Quantitativo de servidores e servidoras titulados – não estão listados os servidores e servidoras sem titulação</a:t>
            </a:r>
          </a:p>
        </p:txBody>
      </p:sp>
    </p:spTree>
    <p:extLst>
      <p:ext uri="{BB962C8B-B14F-4D97-AF65-F5344CB8AC3E}">
        <p14:creationId xmlns:p14="http://schemas.microsoft.com/office/powerpoint/2010/main" val="80478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D15C89-B7FB-8830-B1EA-2B8AE78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100" dirty="0" err="1">
                <a:solidFill>
                  <a:srgbClr val="FEFFFF"/>
                </a:solidFill>
              </a:rPr>
              <a:t>Composição</a:t>
            </a:r>
            <a:r>
              <a:rPr lang="en-US" sz="3100" dirty="0">
                <a:solidFill>
                  <a:srgbClr val="FEFFFF"/>
                </a:solidFill>
              </a:rPr>
              <a:t> do Quadro de </a:t>
            </a:r>
            <a:r>
              <a:rPr lang="en-US" sz="3100" dirty="0" err="1">
                <a:solidFill>
                  <a:srgbClr val="FEFFFF"/>
                </a:solidFill>
              </a:rPr>
              <a:t>servidores</a:t>
            </a:r>
            <a:r>
              <a:rPr lang="en-US" sz="3100" dirty="0">
                <a:solidFill>
                  <a:srgbClr val="FEFFFF"/>
                </a:solidFill>
              </a:rPr>
              <a:t> </a:t>
            </a:r>
            <a:r>
              <a:rPr lang="en-US" sz="3100" dirty="0" err="1">
                <a:solidFill>
                  <a:srgbClr val="FEFFFF"/>
                </a:solidFill>
              </a:rPr>
              <a:t>por</a:t>
            </a:r>
            <a:r>
              <a:rPr lang="en-US" sz="3100" dirty="0">
                <a:solidFill>
                  <a:srgbClr val="FEFFFF"/>
                </a:solidFill>
              </a:rPr>
              <a:t> </a:t>
            </a:r>
            <a:r>
              <a:rPr lang="en-US" sz="3100" dirty="0" err="1">
                <a:solidFill>
                  <a:srgbClr val="FEFFFF"/>
                </a:solidFill>
              </a:rPr>
              <a:t>gênero</a:t>
            </a:r>
            <a:r>
              <a:rPr lang="en-US" sz="3100" dirty="0">
                <a:solidFill>
                  <a:srgbClr val="FEFFFF"/>
                </a:solidFill>
              </a:rPr>
              <a:t> e </a:t>
            </a:r>
            <a:r>
              <a:rPr lang="en-US" sz="3100" dirty="0" err="1">
                <a:solidFill>
                  <a:srgbClr val="FEFFFF"/>
                </a:solidFill>
              </a:rPr>
              <a:t>titulação</a:t>
            </a:r>
            <a:br>
              <a:rPr lang="en-US" sz="4000" baseline="0" dirty="0">
                <a:solidFill>
                  <a:srgbClr val="FEFFFF"/>
                </a:solidFill>
              </a:rPr>
            </a:br>
            <a:br>
              <a:rPr lang="en-US" sz="4000" dirty="0">
                <a:solidFill>
                  <a:srgbClr val="FEFFFF"/>
                </a:solidFill>
              </a:rPr>
            </a:br>
            <a:r>
              <a:rPr lang="en-US" sz="2700" b="1" baseline="0" dirty="0" err="1">
                <a:solidFill>
                  <a:srgbClr val="FEFFFF"/>
                </a:solidFill>
              </a:rPr>
              <a:t>Ano</a:t>
            </a:r>
            <a:r>
              <a:rPr lang="en-US" sz="2700" b="1" baseline="0" dirty="0">
                <a:solidFill>
                  <a:srgbClr val="FEFFFF"/>
                </a:solidFill>
              </a:rPr>
              <a:t> 2012</a:t>
            </a:r>
            <a:br>
              <a:rPr lang="en-US" sz="2700" b="1" baseline="0" dirty="0">
                <a:solidFill>
                  <a:srgbClr val="FEFFFF"/>
                </a:solidFill>
              </a:rPr>
            </a:br>
            <a:r>
              <a:rPr lang="en-US" sz="2700" b="1" baseline="0" dirty="0">
                <a:solidFill>
                  <a:srgbClr val="FEFFFF"/>
                </a:solidFill>
              </a:rPr>
              <a:t>Fonte: </a:t>
            </a:r>
            <a:r>
              <a:rPr lang="en-US" sz="2700" b="1" baseline="0" dirty="0" err="1">
                <a:solidFill>
                  <a:srgbClr val="FEFFFF"/>
                </a:solidFill>
              </a:rPr>
              <a:t>ProGPe</a:t>
            </a:r>
            <a:br>
              <a:rPr lang="en-US" sz="4000" baseline="0" dirty="0">
                <a:solidFill>
                  <a:srgbClr val="FEFFFF"/>
                </a:solidFill>
              </a:rPr>
            </a:b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A95AFB2-1973-89E1-FB33-2C260F8B36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809444"/>
              </p:ext>
            </p:extLst>
          </p:nvPr>
        </p:nvGraphicFramePr>
        <p:xfrm>
          <a:off x="5263862" y="967417"/>
          <a:ext cx="6799530" cy="493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8631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8CE068-50E9-5E6E-3626-8D41A234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531" y="1526293"/>
            <a:ext cx="2454052" cy="3029344"/>
          </a:xfrm>
        </p:spPr>
        <p:txBody>
          <a:bodyPr>
            <a:normAutofit fontScale="90000"/>
          </a:bodyPr>
          <a:lstStyle/>
          <a:p>
            <a:r>
              <a:rPr lang="en-US" sz="2700" dirty="0" err="1">
                <a:solidFill>
                  <a:srgbClr val="FEFFFF"/>
                </a:solidFill>
              </a:rPr>
              <a:t>Composição</a:t>
            </a:r>
            <a:r>
              <a:rPr lang="en-US" sz="2700" dirty="0">
                <a:solidFill>
                  <a:srgbClr val="FEFFFF"/>
                </a:solidFill>
              </a:rPr>
              <a:t> do Quadro de </a:t>
            </a:r>
            <a:r>
              <a:rPr lang="en-US" sz="2700" dirty="0" err="1">
                <a:solidFill>
                  <a:srgbClr val="FEFFFF"/>
                </a:solidFill>
              </a:rPr>
              <a:t>servidores</a:t>
            </a:r>
            <a:r>
              <a:rPr lang="en-US" sz="2700" dirty="0">
                <a:solidFill>
                  <a:srgbClr val="FEFFFF"/>
                </a:solidFill>
              </a:rPr>
              <a:t> </a:t>
            </a:r>
            <a:r>
              <a:rPr lang="en-US" sz="2700" dirty="0" err="1">
                <a:solidFill>
                  <a:srgbClr val="FEFFFF"/>
                </a:solidFill>
              </a:rPr>
              <a:t>por</a:t>
            </a:r>
            <a:r>
              <a:rPr lang="en-US" sz="2700" dirty="0">
                <a:solidFill>
                  <a:srgbClr val="FEFFFF"/>
                </a:solidFill>
              </a:rPr>
              <a:t> </a:t>
            </a:r>
            <a:r>
              <a:rPr lang="en-US" sz="2700" dirty="0" err="1">
                <a:solidFill>
                  <a:srgbClr val="FEFFFF"/>
                </a:solidFill>
              </a:rPr>
              <a:t>gênero</a:t>
            </a:r>
            <a:r>
              <a:rPr lang="en-US" sz="2700" dirty="0">
                <a:solidFill>
                  <a:srgbClr val="FEFFFF"/>
                </a:solidFill>
              </a:rPr>
              <a:t> e </a:t>
            </a:r>
            <a:r>
              <a:rPr lang="en-US" sz="2700" dirty="0" err="1">
                <a:solidFill>
                  <a:srgbClr val="FEFFFF"/>
                </a:solidFill>
              </a:rPr>
              <a:t>titulação</a:t>
            </a:r>
            <a:br>
              <a:rPr lang="en-US" sz="2700" baseline="0" dirty="0">
                <a:solidFill>
                  <a:srgbClr val="FEFFFF"/>
                </a:solidFill>
              </a:rPr>
            </a:br>
            <a:br>
              <a:rPr lang="en-US" sz="4400" dirty="0">
                <a:solidFill>
                  <a:srgbClr val="FEFFFF"/>
                </a:solidFill>
              </a:rPr>
            </a:br>
            <a:r>
              <a:rPr lang="en-US" sz="2800" b="1" baseline="0" dirty="0" err="1">
                <a:solidFill>
                  <a:srgbClr val="FEFFFF"/>
                </a:solidFill>
              </a:rPr>
              <a:t>Ano</a:t>
            </a:r>
            <a:r>
              <a:rPr lang="en-US" sz="2800" b="1" baseline="0" dirty="0">
                <a:solidFill>
                  <a:srgbClr val="FEFFFF"/>
                </a:solidFill>
              </a:rPr>
              <a:t> 2022</a:t>
            </a:r>
            <a:br>
              <a:rPr lang="en-US" sz="2800" b="1" baseline="0" dirty="0">
                <a:solidFill>
                  <a:srgbClr val="FEFFFF"/>
                </a:solidFill>
              </a:rPr>
            </a:br>
            <a:r>
              <a:rPr lang="en-US" sz="2800" b="1" baseline="0" dirty="0">
                <a:solidFill>
                  <a:srgbClr val="FEFFFF"/>
                </a:solidFill>
              </a:rPr>
              <a:t>Fonte: </a:t>
            </a:r>
            <a:r>
              <a:rPr lang="en-US" sz="2800" b="1" baseline="0" dirty="0" err="1">
                <a:solidFill>
                  <a:srgbClr val="FEFFFF"/>
                </a:solidFill>
              </a:rPr>
              <a:t>ProGPe</a:t>
            </a:r>
            <a:br>
              <a:rPr lang="en-US" sz="4400" baseline="0" dirty="0">
                <a:solidFill>
                  <a:srgbClr val="FEFFFF"/>
                </a:solidFill>
              </a:rPr>
            </a:b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D55F6E7-1239-D30F-959D-6360A252B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66249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535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8D286A-09A5-271B-033D-FA35BA1F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0" y="207550"/>
            <a:ext cx="9474850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CCET 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Centro de Ciências Exatas e Tecnológicas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Distribuição por gênero e titulação</a:t>
            </a:r>
            <a:br>
              <a:rPr lang="pt-BR" sz="900" dirty="0">
                <a:solidFill>
                  <a:schemeClr val="bg1"/>
                </a:solidFill>
              </a:rPr>
            </a:br>
            <a:br>
              <a:rPr lang="pt-BR" sz="900" dirty="0">
                <a:solidFill>
                  <a:schemeClr val="bg1"/>
                </a:solidFill>
              </a:rPr>
            </a:br>
            <a:br>
              <a:rPr lang="pt-BR" sz="900" dirty="0">
                <a:solidFill>
                  <a:schemeClr val="bg1"/>
                </a:solidFill>
              </a:rPr>
            </a:br>
            <a:br>
              <a:rPr lang="pt-BR" sz="900" dirty="0">
                <a:solidFill>
                  <a:schemeClr val="bg1"/>
                </a:solidFill>
              </a:rPr>
            </a:br>
            <a:br>
              <a:rPr lang="pt-BR" sz="900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Ano 2022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Dados: </a:t>
            </a:r>
            <a:r>
              <a:rPr lang="pt-BR" sz="2000" b="1" dirty="0" err="1">
                <a:solidFill>
                  <a:schemeClr val="tx1"/>
                </a:solidFill>
              </a:rPr>
              <a:t>ProGPe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3172768-92D1-8F76-5ED2-9F8FF0E6B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935707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5617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A0B73C-97F3-1709-6224-28885E0D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271" y="324754"/>
            <a:ext cx="9383408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t-BR" sz="2000" b="1" dirty="0">
                <a:solidFill>
                  <a:schemeClr val="bg1"/>
                </a:solidFill>
              </a:rPr>
              <a:t>CECH</a:t>
            </a:r>
            <a:r>
              <a:rPr lang="pt-BR" sz="2000" dirty="0">
                <a:solidFill>
                  <a:schemeClr val="bg1"/>
                </a:solidFill>
              </a:rPr>
              <a:t>  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Centro de Ciências Humanas e Educação</a:t>
            </a:r>
            <a:br>
              <a:rPr lang="pt-BR" sz="20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Distribuição por gênero e titulação</a:t>
            </a:r>
            <a:br>
              <a:rPr lang="pt-BR" sz="20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Ano 2022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Dados: </a:t>
            </a:r>
            <a:r>
              <a:rPr lang="pt-BR" sz="2000" b="1" dirty="0" err="1">
                <a:solidFill>
                  <a:schemeClr val="tx1"/>
                </a:solidFill>
              </a:rPr>
              <a:t>ProGPe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94E344A-2F23-9568-EAA0-EAE316136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306585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130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771F1E-73AD-BA20-3326-3EA277B2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0" y="324754"/>
            <a:ext cx="9383408" cy="1640852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t-BR" sz="2000" b="1" dirty="0">
                <a:solidFill>
                  <a:schemeClr val="bg1"/>
                </a:solidFill>
              </a:rPr>
              <a:t>CCBS</a:t>
            </a:r>
            <a:br>
              <a:rPr lang="pt-BR" sz="20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Centro de Ciências biológicas e da saúde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Distribuição por gênero e titulação</a:t>
            </a:r>
            <a:br>
              <a:rPr lang="pt-BR" sz="2000" dirty="0">
                <a:solidFill>
                  <a:schemeClr val="bg1"/>
                </a:solidFill>
              </a:rPr>
            </a:br>
            <a:br>
              <a:rPr lang="pt-BR" sz="900" dirty="0">
                <a:solidFill>
                  <a:schemeClr val="bg1"/>
                </a:solidFill>
              </a:rPr>
            </a:br>
            <a:br>
              <a:rPr lang="pt-BR" sz="900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Ano 2022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Dados: </a:t>
            </a:r>
            <a:r>
              <a:rPr lang="pt-BR" sz="2000" b="1" dirty="0" err="1">
                <a:solidFill>
                  <a:schemeClr val="tx1"/>
                </a:solidFill>
              </a:rPr>
              <a:t>ProGPe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7" name="Gráfico 3">
            <a:extLst>
              <a:ext uri="{FF2B5EF4-FFF2-40B4-BE49-F238E27FC236}">
                <a16:creationId xmlns:a16="http://schemas.microsoft.com/office/drawing/2014/main" id="{6F84964C-7034-A76C-D57F-90EF3F3EE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906370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81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6B9858-5CA7-485F-05B6-5C64360F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0" y="324754"/>
            <a:ext cx="9383408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chemeClr val="bg1"/>
                </a:solidFill>
              </a:rPr>
              <a:t>Centro de Ciências da Natureza</a:t>
            </a:r>
            <a:br>
              <a:rPr lang="pt-BR" sz="2200" dirty="0">
                <a:solidFill>
                  <a:schemeClr val="bg1"/>
                </a:solidFill>
              </a:rPr>
            </a:br>
            <a:r>
              <a:rPr lang="pt-BR" sz="2200" dirty="0">
                <a:solidFill>
                  <a:schemeClr val="bg1"/>
                </a:solidFill>
              </a:rPr>
              <a:t>Distribuição por gênero e titulação</a:t>
            </a:r>
            <a:br>
              <a:rPr lang="pt-BR" sz="1400" dirty="0">
                <a:solidFill>
                  <a:schemeClr val="bg1"/>
                </a:solidFill>
              </a:rPr>
            </a:br>
            <a:br>
              <a:rPr lang="pt-BR" sz="1400" dirty="0">
                <a:solidFill>
                  <a:schemeClr val="bg1"/>
                </a:solidFill>
              </a:rPr>
            </a:br>
            <a:br>
              <a:rPr lang="pt-BR" sz="1400" dirty="0">
                <a:solidFill>
                  <a:schemeClr val="bg1"/>
                </a:solidFill>
              </a:rPr>
            </a:b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Ano 2022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Dados: </a:t>
            </a:r>
            <a:r>
              <a:rPr lang="pt-BR" sz="2000" b="1" dirty="0" err="1">
                <a:solidFill>
                  <a:schemeClr val="tx1"/>
                </a:solidFill>
              </a:rPr>
              <a:t>ProGPe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A598F84-ED37-0143-41C0-1EDF18D50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356795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92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33ED18-69E3-0560-0F41-A8DFF8760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851718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Mapeamentos iniciais voltados para a participação das mulheres na Pesquisa na UFSCar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2000" dirty="0"/>
              <a:t>A seguir são apresentados dados relativos à pesquisa e, na sequência, à composição dos centros por gênero e titulação. Como se poderá notar, os achados relativos à pesquisa corroboram o perfil de gênero de cada centro, com pequenas variações.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1700" dirty="0"/>
              <a:t>A tela de Lygia Clark ao lado metaforiza o trabalho de seleção e coleta de dados. </a:t>
            </a:r>
          </a:p>
          <a:p>
            <a:pPr marL="0" indent="0">
              <a:buNone/>
            </a:pPr>
            <a:r>
              <a:rPr lang="pt-BR" sz="1700" dirty="0"/>
              <a:t>Igualmente, a tela representada na Imagem 2 dá a ver, metaforicamente,  o caminho em direção à organização dos dados.</a:t>
            </a:r>
          </a:p>
          <a:p>
            <a:pPr marL="0" indent="0">
              <a:buNone/>
            </a:pPr>
            <a:r>
              <a:rPr lang="pt-BR" sz="1700" dirty="0"/>
              <a:t>Lygia Clark é uma das mais notáveis artistas plásticas brasileiras.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1400" dirty="0"/>
          </a:p>
        </p:txBody>
      </p:sp>
      <p:pic>
        <p:nvPicPr>
          <p:cNvPr id="1030" name="Picture 6" descr="Lygia Clark, Sin título, 1952. Óleo sobre lienzo, 54,5 x 81,5 cm. Joâo Sattamini Collection © Cortesía Asociación Cultural “The World of Lygia Clark”">
            <a:extLst>
              <a:ext uri="{FF2B5EF4-FFF2-40B4-BE49-F238E27FC236}">
                <a16:creationId xmlns:a16="http://schemas.microsoft.com/office/drawing/2014/main" id="{5697F0E8-32C8-EBA5-EB56-0B216492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5" y="75155"/>
            <a:ext cx="3491690" cy="2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5D8898B-9AE6-16BC-6EA0-EC7BFD57A8DB}"/>
              </a:ext>
            </a:extLst>
          </p:cNvPr>
          <p:cNvSpPr txBox="1"/>
          <p:nvPr/>
        </p:nvSpPr>
        <p:spPr>
          <a:xfrm>
            <a:off x="4795736" y="5945112"/>
            <a:ext cx="71117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Imagem1 : Lygia Clark. Sem título, 1952</a:t>
            </a:r>
          </a:p>
          <a:p>
            <a:r>
              <a:rPr lang="pt-BR" sz="1400" dirty="0"/>
              <a:t>Imagem 2: Lygia Clark. Da série Bichos. Arte Orgânica. 1960.</a:t>
            </a:r>
          </a:p>
          <a:p>
            <a:r>
              <a:rPr lang="pt-BR" sz="1400" dirty="0"/>
              <a:t>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D42EC12-DA9F-D6B2-361F-E8E627EB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6" y="3709687"/>
            <a:ext cx="3409625" cy="307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8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8F8345-445A-7EDF-B6F2-62BAF442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8" y="274321"/>
            <a:ext cx="9383408" cy="1280890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2200" dirty="0">
                <a:solidFill>
                  <a:schemeClr val="bg1"/>
                </a:solidFill>
              </a:rPr>
            </a:br>
            <a:r>
              <a:rPr lang="pt-BR" sz="2200" dirty="0">
                <a:solidFill>
                  <a:schemeClr val="bg1"/>
                </a:solidFill>
              </a:rPr>
              <a:t>CCA</a:t>
            </a:r>
            <a:br>
              <a:rPr lang="pt-BR" sz="2200" dirty="0">
                <a:solidFill>
                  <a:schemeClr val="bg1"/>
                </a:solidFill>
              </a:rPr>
            </a:br>
            <a:r>
              <a:rPr lang="pt-BR" sz="2200" dirty="0">
                <a:solidFill>
                  <a:schemeClr val="bg1"/>
                </a:solidFill>
              </a:rPr>
              <a:t>Centro de Ciências Agrárias</a:t>
            </a:r>
            <a:br>
              <a:rPr lang="pt-BR" sz="2200" dirty="0">
                <a:solidFill>
                  <a:schemeClr val="bg1"/>
                </a:solidFill>
              </a:rPr>
            </a:br>
            <a:r>
              <a:rPr lang="pt-BR" sz="2200" dirty="0">
                <a:solidFill>
                  <a:schemeClr val="bg1"/>
                </a:solidFill>
              </a:rPr>
              <a:t>Distribuição por gênero e titulação</a:t>
            </a:r>
            <a:br>
              <a:rPr lang="pt-BR" sz="2200" dirty="0">
                <a:solidFill>
                  <a:schemeClr val="bg1"/>
                </a:solidFill>
              </a:rPr>
            </a:br>
            <a:br>
              <a:rPr lang="pt-BR" sz="2200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tx1"/>
                </a:solidFill>
              </a:rPr>
              <a:t>Ano 2022</a:t>
            </a:r>
            <a:br>
              <a:rPr lang="pt-BR" sz="1800" b="1" dirty="0">
                <a:solidFill>
                  <a:schemeClr val="tx1"/>
                </a:solidFill>
              </a:rPr>
            </a:br>
            <a:r>
              <a:rPr lang="pt-BR" sz="1800" b="1" dirty="0">
                <a:solidFill>
                  <a:schemeClr val="tx1"/>
                </a:solidFill>
              </a:rPr>
              <a:t>Fonte: </a:t>
            </a:r>
            <a:r>
              <a:rPr lang="pt-BR" sz="1800" b="1" dirty="0" err="1">
                <a:solidFill>
                  <a:schemeClr val="tx1"/>
                </a:solidFill>
              </a:rPr>
              <a:t>ProGPe</a:t>
            </a:r>
            <a:br>
              <a:rPr lang="pt-BR" sz="22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F24B6A8F-9C9D-0641-D241-4F7B0CFC5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045565"/>
              </p:ext>
            </p:extLst>
          </p:nvPr>
        </p:nvGraphicFramePr>
        <p:xfrm>
          <a:off x="961012" y="2930804"/>
          <a:ext cx="10265786" cy="36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041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8" name="Gráfico 5">
            <a:extLst>
              <a:ext uri="{FF2B5EF4-FFF2-40B4-BE49-F238E27FC236}">
                <a16:creationId xmlns:a16="http://schemas.microsoft.com/office/drawing/2014/main" id="{AD6BA462-AF20-93DE-5B0E-F81F3FF8E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847386"/>
              </p:ext>
            </p:extLst>
          </p:nvPr>
        </p:nvGraphicFramePr>
        <p:xfrm>
          <a:off x="680720" y="2930804"/>
          <a:ext cx="10546078" cy="36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1AAC500C-B0E1-E66B-2071-23C953009F6C}"/>
              </a:ext>
            </a:extLst>
          </p:cNvPr>
          <p:cNvSpPr txBox="1"/>
          <p:nvPr/>
        </p:nvSpPr>
        <p:spPr>
          <a:xfrm>
            <a:off x="3931920" y="406064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CCTS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Centro de Ciências e Tecnologias para Sustentabilidade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Ano 2022</a:t>
            </a:r>
            <a:br>
              <a:rPr lang="pt-BR" sz="1600" b="1" dirty="0">
                <a:solidFill>
                  <a:schemeClr val="tx1"/>
                </a:solidFill>
              </a:rPr>
            </a:br>
            <a:r>
              <a:rPr lang="pt-BR" sz="1600" b="1" dirty="0">
                <a:solidFill>
                  <a:schemeClr val="tx1"/>
                </a:solidFill>
              </a:rPr>
              <a:t>Fonte: </a:t>
            </a:r>
            <a:r>
              <a:rPr lang="pt-BR" sz="1600" b="1" dirty="0" err="1">
                <a:solidFill>
                  <a:schemeClr val="tx1"/>
                </a:solidFill>
              </a:rPr>
              <a:t>ProGPe</a:t>
            </a:r>
            <a:br>
              <a:rPr lang="pt-BR" sz="1800" dirty="0">
                <a:solidFill>
                  <a:schemeClr val="bg1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112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8EF9AC9-2405-7C5E-CE8B-06BFFE857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54887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1783E16-EC78-B4F6-D42D-8D6DEE6EE102}"/>
              </a:ext>
            </a:extLst>
          </p:cNvPr>
          <p:cNvSpPr txBox="1"/>
          <p:nvPr/>
        </p:nvSpPr>
        <p:spPr>
          <a:xfrm>
            <a:off x="3373120" y="33439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CCHB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Centro de Ciências Humanas e Biológicas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Ano 2022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/>
              <a:t>Dados: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ProGPe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7113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C8C42B0D-4816-0487-7EB1-81BA27A97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412877"/>
              </p:ext>
            </p:extLst>
          </p:nvPr>
        </p:nvGraphicFramePr>
        <p:xfrm>
          <a:off x="873760" y="2674711"/>
          <a:ext cx="10353038" cy="385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828F38AF-433E-185B-080E-65D795F2CE14}"/>
              </a:ext>
            </a:extLst>
          </p:cNvPr>
          <p:cNvSpPr txBox="1"/>
          <p:nvPr/>
        </p:nvSpPr>
        <p:spPr>
          <a:xfrm>
            <a:off x="2844800" y="48300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CCGT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Centro de Ciência e Gestão da Tecnologia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Ano 2022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/>
              <a:t>Dados: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ProGPe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93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F5B279-AC3F-92BA-B553-57453028D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941" y="2328334"/>
            <a:ext cx="3478212" cy="3179889"/>
          </a:xfrm>
        </p:spPr>
        <p:txBody>
          <a:bodyPr anchor="ctr">
            <a:normAutofit fontScale="70000" lnSpcReduction="20000"/>
          </a:bodyPr>
          <a:lstStyle/>
          <a:p>
            <a:pPr algn="ctr"/>
            <a:r>
              <a:rPr lang="pt-BR" sz="4400" dirty="0"/>
              <a:t>Grupos de Pesquisa certificados pela UFSCar junto ao Diretório de Grupos do CNPq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B7CD2C-2006-6A1F-E408-12CA94EB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195" y="1025939"/>
            <a:ext cx="6058514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8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EDE3CD7-E01A-7111-3FE8-3A5B3C94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r>
              <a:rPr lang="pt-BR" sz="2400" b="0" i="0" u="none" strike="noStrike" dirty="0">
                <a:effectLst/>
                <a:latin typeface="Arial" panose="020B0604020202020204" pitchFamily="34" charset="0"/>
              </a:rPr>
              <a:t>A Universidade Federal de São Carlos possui 469 grupos de pesquisa atualizados</a:t>
            </a:r>
            <a:br>
              <a:rPr lang="pt-BR" sz="2400" b="0" i="0" u="none" strike="noStrike" dirty="0">
                <a:effectLst/>
                <a:latin typeface="Arial" panose="020B0604020202020204" pitchFamily="34" charset="0"/>
              </a:rPr>
            </a:br>
            <a:br>
              <a:rPr lang="pt-BR" sz="2400" dirty="0">
                <a:latin typeface="Arial" panose="020B0604020202020204" pitchFamily="34" charset="0"/>
              </a:rPr>
            </a:br>
            <a:r>
              <a:rPr lang="pt-BR" sz="2400" b="0" i="0" u="none" strike="noStrike" dirty="0">
                <a:effectLst/>
                <a:latin typeface="Arial" panose="020B0604020202020204" pitchFamily="34" charset="0"/>
              </a:rPr>
              <a:t>Dados extraídos do diretório de grupos de pesquisa - CNPq</a:t>
            </a:r>
            <a:br>
              <a:rPr lang="pt-BR" sz="2400" b="0" dirty="0">
                <a:effectLst/>
              </a:rPr>
            </a:b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pt-BR" sz="2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https://lattes.cnpq.br/web/</a:t>
            </a:r>
            <a:r>
              <a:rPr lang="pt-BR" sz="24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dgp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pt-BR" sz="2400" dirty="0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236FC9-C403-1833-3B4E-6290E36CE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679832"/>
            <a:ext cx="6219825" cy="350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49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1" name="Rectangle 6160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9F07705-D160-190A-919C-6C443DD1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439" y="264167"/>
            <a:ext cx="2826673" cy="25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63E2BA72-00E6-7F1C-E215-8C40943B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7096" y="264166"/>
            <a:ext cx="2665736" cy="25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EC821D70-DD7D-CCE6-7696-15630888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7096" y="3249200"/>
            <a:ext cx="2665736" cy="262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D092068B-2E15-22EF-E3AE-4A024294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816" y="309417"/>
            <a:ext cx="2665736" cy="2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Content Placeholder 6157">
            <a:extLst>
              <a:ext uri="{FF2B5EF4-FFF2-40B4-BE49-F238E27FC236}">
                <a16:creationId xmlns:a16="http://schemas.microsoft.com/office/drawing/2014/main" id="{1DC0417D-E5F6-9276-B0B7-0943DD4E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772" y="5892800"/>
            <a:ext cx="8915400" cy="70103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/>
              <a:t>Líderes</a:t>
            </a:r>
            <a:r>
              <a:rPr lang="en-US" sz="2000" dirty="0"/>
              <a:t> de </a:t>
            </a:r>
            <a:r>
              <a:rPr lang="en-US" sz="2000" dirty="0" err="1"/>
              <a:t>Grupos</a:t>
            </a:r>
            <a:r>
              <a:rPr lang="en-US" sz="2000" dirty="0"/>
              <a:t> de </a:t>
            </a:r>
            <a:r>
              <a:rPr lang="en-US" sz="2000" dirty="0" err="1"/>
              <a:t>Pesquisa</a:t>
            </a:r>
            <a:r>
              <a:rPr lang="en-US" sz="2000" dirty="0"/>
              <a:t>/</a:t>
            </a:r>
            <a:r>
              <a:rPr lang="en-US" sz="2000" dirty="0" err="1"/>
              <a:t>CNPq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gênero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centro</a:t>
            </a:r>
            <a:endParaRPr lang="en-US" sz="2000" dirty="0"/>
          </a:p>
          <a:p>
            <a:pPr algn="ctr"/>
            <a:r>
              <a:rPr lang="en-US" sz="2000" dirty="0"/>
              <a:t>Dados e </a:t>
            </a:r>
            <a:r>
              <a:rPr lang="en-US" sz="2000" dirty="0" err="1"/>
              <a:t>compilação</a:t>
            </a:r>
            <a:r>
              <a:rPr lang="en-US" sz="2000" dirty="0"/>
              <a:t> ProPq (2023)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2030E96-2504-C366-5F15-5AF83D9A8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1" y="3186356"/>
            <a:ext cx="2959097" cy="25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F911E7EE-668B-AA86-5687-511CA001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65" y="3282063"/>
            <a:ext cx="2860038" cy="25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>
            <a:extLst>
              <a:ext uri="{FF2B5EF4-FFF2-40B4-BE49-F238E27FC236}">
                <a16:creationId xmlns:a16="http://schemas.microsoft.com/office/drawing/2014/main" id="{3F3485F0-2764-7271-B763-9B236407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15" y="297505"/>
            <a:ext cx="2508245" cy="25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>
            <a:extLst>
              <a:ext uri="{FF2B5EF4-FFF2-40B4-BE49-F238E27FC236}">
                <a16:creationId xmlns:a16="http://schemas.microsoft.com/office/drawing/2014/main" id="{BD459DB8-1748-8DD0-0D48-885A7379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96" y="3273654"/>
            <a:ext cx="2415384" cy="25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21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98C1645-0F54-4748-F7D0-B7B889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pt-BR" sz="3300" b="1" i="0" u="none" strike="noStrike" dirty="0">
                <a:effectLst/>
                <a:latin typeface="Arial" panose="020B0604020202020204" pitchFamily="34" charset="0"/>
              </a:rPr>
              <a:t>Bolsas Produtividade PQ da UFSCar </a:t>
            </a:r>
            <a:br>
              <a:rPr lang="pt-BR" sz="3300" b="0" dirty="0">
                <a:effectLst/>
              </a:rPr>
            </a:br>
            <a:endParaRPr lang="pt-BR" sz="3300" dirty="0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847C6-5900-942F-B174-15C0EB9ED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415" y="205907"/>
            <a:ext cx="6530571" cy="1927693"/>
          </a:xfrm>
        </p:spPr>
        <p:txBody>
          <a:bodyPr anchor="ctr">
            <a:normAutofit fontScale="85000" lnSpcReduction="2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pt-BR" b="0" dirty="0">
                <a:effectLst/>
              </a:rPr>
            </a:br>
            <a:r>
              <a:rPr lang="pt-BR" sz="2000" b="0" i="0" u="none" strike="noStrike" dirty="0">
                <a:effectLst/>
                <a:latin typeface="Arial" panose="020B0604020202020204" pitchFamily="34" charset="0"/>
              </a:rPr>
              <a:t>A Universidade Federal de São Carlos possui um total de 251 bolsistas da categoria produtividade abrangendo os níveis 1A (22 bolsistas), 1B (23 bolsistas), 1C (18 bolsistas), 1D (22 bolsistas) e 2 (165 bolsistas) e SR (1 bolsista - CECH). Sua maior concentração está nas bolsas de nível 2.</a:t>
            </a:r>
            <a:endParaRPr lang="pt-BR" sz="2000" b="0" dirty="0">
              <a:effectLst/>
            </a:endParaRP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B122AF-2353-0366-6D5F-51D911D3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26" y="1836169"/>
            <a:ext cx="6932393" cy="45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62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78DB61-D9DF-FA42-6CC7-A6DD49A7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pt-BR" dirty="0"/>
              <a:t>Distribuição de bolsas PQ-2, por gênero, em cada centro </a:t>
            </a:r>
            <a:br>
              <a:rPr lang="pt-BR" dirty="0"/>
            </a:br>
            <a:endParaRPr lang="pt-BR" dirty="0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37AE37-384E-76DE-0729-6F484B5E82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289198"/>
            <a:ext cx="6602412" cy="47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0715603-44A0-92AE-97E3-045D0145BBCA}"/>
              </a:ext>
            </a:extLst>
          </p:cNvPr>
          <p:cNvSpPr txBox="1"/>
          <p:nvPr/>
        </p:nvSpPr>
        <p:spPr>
          <a:xfrm>
            <a:off x="584779" y="6035122"/>
            <a:ext cx="3700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C</a:t>
            </a:r>
            <a:r>
              <a:rPr lang="en-US" sz="1800" dirty="0" err="1"/>
              <a:t>ompilação</a:t>
            </a:r>
            <a:r>
              <a:rPr lang="en-US" sz="1800" dirty="0"/>
              <a:t> ProPq (2023)</a:t>
            </a:r>
          </a:p>
        </p:txBody>
      </p:sp>
    </p:spTree>
    <p:extLst>
      <p:ext uri="{BB962C8B-B14F-4D97-AF65-F5344CB8AC3E}">
        <p14:creationId xmlns:p14="http://schemas.microsoft.com/office/powerpoint/2010/main" val="3654590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FF9F4A1-B021-2F41-76C0-7F92A0DD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pt-BR" dirty="0"/>
              <a:t>Distribuição de bolsas PQ-1D, por gênero, em cada centro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EFD85A-7812-437F-E803-96E50CDD7C48}"/>
              </a:ext>
            </a:extLst>
          </p:cNvPr>
          <p:cNvSpPr txBox="1"/>
          <p:nvPr/>
        </p:nvSpPr>
        <p:spPr>
          <a:xfrm>
            <a:off x="584779" y="6035122"/>
            <a:ext cx="3700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C</a:t>
            </a:r>
            <a:r>
              <a:rPr lang="en-US" sz="1800" dirty="0" err="1"/>
              <a:t>ompilação</a:t>
            </a:r>
            <a:r>
              <a:rPr lang="en-US" sz="1800" dirty="0"/>
              <a:t> ProPq (2023)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FFFA7EE-D3CF-049C-1B8F-699EC33714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093380"/>
            <a:ext cx="6551612" cy="46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45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acho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1104</TotalTime>
  <Words>1066</Words>
  <Application>Microsoft Office PowerPoint</Application>
  <PresentationFormat>Widescreen</PresentationFormat>
  <Paragraphs>138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 3</vt:lpstr>
      <vt:lpstr>Cacho</vt:lpstr>
      <vt:lpstr>Apresentação do PowerPoint</vt:lpstr>
      <vt:lpstr> ODS 5 - ONU    Dentre os princípios que norteiam o ODS-5, destacam-se os objetivos a seguir</vt:lpstr>
      <vt:lpstr>Apresentação do PowerPoint</vt:lpstr>
      <vt:lpstr>Apresentação do PowerPoint</vt:lpstr>
      <vt:lpstr>A Universidade Federal de São Carlos possui 469 grupos de pesquisa atualizados  Dados extraídos do diretório de grupos de pesquisa - CNPq (https://lattes.cnpq.br/web/dgp)</vt:lpstr>
      <vt:lpstr>Apresentação do PowerPoint</vt:lpstr>
      <vt:lpstr>Bolsas Produtividade PQ da UFSCar  </vt:lpstr>
      <vt:lpstr>Distribuição de bolsas PQ-2, por gênero, em cada centro  </vt:lpstr>
      <vt:lpstr>Distribuição de bolsas PQ-1D, por gênero, em cada centro</vt:lpstr>
      <vt:lpstr>Distribuição de bolsas PQ-1C, por gênero, em cada centro</vt:lpstr>
      <vt:lpstr>Distribuição de bolsas PQ-1B, por gênero, em cada centro</vt:lpstr>
      <vt:lpstr>Distribuição de bolsas PQ-1A, por gênero, em cada centro</vt:lpstr>
      <vt:lpstr>Programa  de Pós-Doutorado na UFSCar - 2017 a 2022 </vt:lpstr>
      <vt:lpstr>Apresentação do PowerPoint</vt:lpstr>
      <vt:lpstr>Apresentação do PowerPoint</vt:lpstr>
      <vt:lpstr>Apresentação do PowerPoint</vt:lpstr>
      <vt:lpstr>Apresentação do PowerPoint</vt:lpstr>
      <vt:lpstr>BOLSAS PIBIC Dados CNPq/ Compilação ProPq</vt:lpstr>
      <vt:lpstr>Apresentação do PowerPoint</vt:lpstr>
      <vt:lpstr>Destinação anual das bolsas PIBIC às orientadoras da UFSCar  </vt:lpstr>
      <vt:lpstr>Apresentação do PowerPoint</vt:lpstr>
      <vt:lpstr>Apresentação do PowerPoint</vt:lpstr>
      <vt:lpstr>Apresentação do PowerPoint</vt:lpstr>
      <vt:lpstr>Composição do Quadro de servidores por gênero e titulação  Ano 2012 Fonte: ProGPe </vt:lpstr>
      <vt:lpstr>Composição do Quadro de servidores por gênero e titulação  Ano 2022 Fonte: ProGPe </vt:lpstr>
      <vt:lpstr> CCET  Centro de Ciências Exatas e Tecnológicas Distribuição por gênero e titulação     Ano 2022 Dados: ProGPe</vt:lpstr>
      <vt:lpstr>CECH   Centro de Ciências Humanas e Educação  Distribuição por gênero e titulação  Ano 2022 Dados: ProGPe</vt:lpstr>
      <vt:lpstr>CCBS  Centro de Ciências biológicas e da saúde Distribuição por gênero e titulação   Ano 2022 Dados: ProGPe</vt:lpstr>
      <vt:lpstr>Centro de Ciências da Natureza Distribuição por gênero e titulação    Ano 2022 Dados: ProGPe</vt:lpstr>
      <vt:lpstr> CCA Centro de Ciências Agrárias Distribuição por gênero e titulação  Ano 2022 Fonte: ProGPe 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 Junkes</dc:creator>
  <cp:lastModifiedBy>Diana Junkes</cp:lastModifiedBy>
  <cp:revision>3</cp:revision>
  <dcterms:created xsi:type="dcterms:W3CDTF">2023-02-23T11:36:54Z</dcterms:created>
  <dcterms:modified xsi:type="dcterms:W3CDTF">2023-03-03T20:30:03Z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